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3" r:id="rId1"/>
    <p:sldMasterId id="2147483687" r:id="rId2"/>
  </p:sldMasterIdLst>
  <p:notesMasterIdLst>
    <p:notesMasterId r:id="rId17"/>
  </p:notesMasterIdLst>
  <p:sldIdLst>
    <p:sldId id="347" r:id="rId3"/>
    <p:sldId id="402" r:id="rId4"/>
    <p:sldId id="365" r:id="rId5"/>
    <p:sldId id="400" r:id="rId6"/>
    <p:sldId id="403" r:id="rId7"/>
    <p:sldId id="407" r:id="rId8"/>
    <p:sldId id="408" r:id="rId9"/>
    <p:sldId id="401" r:id="rId10"/>
    <p:sldId id="404" r:id="rId11"/>
    <p:sldId id="405" r:id="rId12"/>
    <p:sldId id="373" r:id="rId13"/>
    <p:sldId id="374" r:id="rId14"/>
    <p:sldId id="375" r:id="rId15"/>
    <p:sldId id="406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F3417-559C-4042-A7A5-B1284AA2B23C}" type="datetimeFigureOut">
              <a:rPr lang="nl-NL" smtClean="0"/>
              <a:t>11-4-2016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51945-0160-4704-AD11-B4CE0F2B6C7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513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Welkomstpagina, voor aanvang van de dienst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D99310-2996-4331-9D79-B1F8AD13EE54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1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2C7C-FA8D-4272-A8B0-02759965270F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11-4-2016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FEA6-076C-4E81-B934-2377D4FF14A6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0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2C7C-FA8D-4272-A8B0-02759965270F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11-4-2016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FEA6-076C-4E81-B934-2377D4FF14A6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793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2C7C-FA8D-4272-A8B0-02759965270F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11-4-2016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FEA6-076C-4E81-B934-2377D4FF14A6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7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202158"/>
            <a:ext cx="82296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dirty="0"/>
          </a:p>
        </p:txBody>
      </p:sp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836713"/>
            <a:ext cx="84352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705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2C7C-FA8D-4272-A8B0-02759965270F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11-4-2016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FEA6-076C-4E81-B934-2377D4FF14A6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69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2C7C-FA8D-4272-A8B0-02759965270F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11-4-2016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FEA6-076C-4E81-B934-2377D4FF14A6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11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2C7C-FA8D-4272-A8B0-02759965270F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11-4-2016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FEA6-076C-4E81-B934-2377D4FF14A6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2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2C7C-FA8D-4272-A8B0-02759965270F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11-4-2016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FEA6-076C-4E81-B934-2377D4FF14A6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285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2C7C-FA8D-4272-A8B0-02759965270F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11-4-2016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FEA6-076C-4E81-B934-2377D4FF14A6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02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2C7C-FA8D-4272-A8B0-02759965270F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11-4-2016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FEA6-076C-4E81-B934-2377D4FF14A6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773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2C7C-FA8D-4272-A8B0-02759965270F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11-4-2016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FEA6-076C-4E81-B934-2377D4FF14A6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3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F2C7C-FA8D-4272-A8B0-02759965270F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11-4-2016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3FEA6-076C-4E81-B934-2377D4FF14A6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7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F2C7C-FA8D-4272-A8B0-02759965270F}" type="datetimeFigureOut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11-4-2016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3FEA6-076C-4E81-B934-2377D4FF14A6}" type="slidenum">
              <a:rPr lang="nl-NL" smtClean="0">
                <a:solidFill>
                  <a:prstClr val="white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385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202158"/>
            <a:ext cx="822960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nl-NL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6713"/>
            <a:ext cx="84352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endParaRPr lang="nl-NL" dirty="0"/>
          </a:p>
        </p:txBody>
      </p:sp>
      <p:pic>
        <p:nvPicPr>
          <p:cNvPr id="7" name="Picture 3" descr="C:\Users\Harmjan &amp; Lisan\Desktop\BB tijd\LOGOICHTHUSKERK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5264"/>
            <a:ext cx="2492041" cy="97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09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ransition>
    <p:fade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Font typeface="Wingdings" pitchFamily="2" charset="2"/>
        <a:buChar char="KK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Font typeface="Wingdings" pitchFamily="2" charset="2"/>
        <a:buNone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har char="DD"/>
        <a:defRPr sz="2400">
          <a:solidFill>
            <a:schemeClr val="bg1"/>
          </a:solidFill>
          <a:latin typeface="Arial" charset="0"/>
        </a:defRPr>
      </a:lvl3pPr>
      <a:lvl4pPr marL="1600200" indent="-228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har char="DD"/>
        <a:defRPr sz="2000">
          <a:solidFill>
            <a:schemeClr val="bg1"/>
          </a:solidFill>
          <a:latin typeface="Arial" charset="0"/>
        </a:defRPr>
      </a:lvl4pPr>
      <a:lvl5pPr marL="2057400" indent="-228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har char="DD"/>
        <a:defRPr sz="2000">
          <a:solidFill>
            <a:schemeClr val="bg1"/>
          </a:solidFill>
          <a:latin typeface="Arial" charset="0"/>
        </a:defRPr>
      </a:lvl5pPr>
      <a:lvl6pPr marL="2514600" indent="-228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har char="DD"/>
        <a:defRPr sz="2000">
          <a:solidFill>
            <a:schemeClr val="bg1"/>
          </a:solidFill>
          <a:latin typeface="Arial" charset="0"/>
        </a:defRPr>
      </a:lvl6pPr>
      <a:lvl7pPr marL="2971800" indent="-228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har char="DD"/>
        <a:defRPr sz="2000">
          <a:solidFill>
            <a:schemeClr val="bg1"/>
          </a:solidFill>
          <a:latin typeface="Arial" charset="0"/>
        </a:defRPr>
      </a:lvl7pPr>
      <a:lvl8pPr marL="3429000" indent="-228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har char="DD"/>
        <a:defRPr sz="2000">
          <a:solidFill>
            <a:schemeClr val="bg1"/>
          </a:solidFill>
          <a:latin typeface="Arial" charset="0"/>
        </a:defRPr>
      </a:lvl8pPr>
      <a:lvl9pPr marL="3886200" indent="-22860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har char="DD"/>
        <a:defRPr sz="2000">
          <a:solidFill>
            <a:schemeClr val="bg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chthuskerkdenhaag.nl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 descr="https://farm1.staticflickr.com/171/452060076_71e79423e2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" t="3306" r="2120" b="3539"/>
          <a:stretch/>
        </p:blipFill>
        <p:spPr bwMode="auto">
          <a:xfrm>
            <a:off x="0" y="31799"/>
            <a:ext cx="9371773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Harmjan &amp; Lisan\Desktop\BB tijd\LOGOICHTHUSKERKWI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065" y="485972"/>
            <a:ext cx="734369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>
            <a:off x="2915816" y="980728"/>
            <a:ext cx="58644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chemeClr val="bg1"/>
                </a:solidFill>
              </a:rPr>
              <a:t>Introavonden:</a:t>
            </a:r>
            <a:r>
              <a:rPr lang="nl-NL" sz="2400" dirty="0">
                <a:solidFill>
                  <a:schemeClr val="bg1"/>
                </a:solidFill>
              </a:rPr>
              <a:t> </a:t>
            </a:r>
            <a:br>
              <a:rPr lang="nl-NL" dirty="0"/>
            </a:br>
            <a:r>
              <a:rPr lang="nl-NL" sz="3400" b="1" dirty="0"/>
              <a:t>Wat voor soort kerk is de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5076056" y="393305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chemeClr val="bg1"/>
                </a:solidFill>
              </a:rPr>
              <a:t>Avond 3 </a:t>
            </a:r>
            <a:br>
              <a:rPr lang="nl-NL" sz="2400" dirty="0">
                <a:solidFill>
                  <a:schemeClr val="bg1"/>
                </a:solidFill>
              </a:rPr>
            </a:br>
            <a:r>
              <a:rPr lang="nl-NL" sz="2400" dirty="0">
                <a:solidFill>
                  <a:schemeClr val="bg1"/>
                </a:solidFill>
              </a:rPr>
              <a:t>Hoe zijn we georganiseerd </a:t>
            </a:r>
          </a:p>
        </p:txBody>
      </p:sp>
    </p:spTree>
    <p:extLst>
      <p:ext uri="{BB962C8B-B14F-4D97-AF65-F5344CB8AC3E}">
        <p14:creationId xmlns:p14="http://schemas.microsoft.com/office/powerpoint/2010/main" val="20998519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armjan &amp; Lisan\Desktop\BB tijd\LOGOICHTHUSKERK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62359"/>
            <a:ext cx="1027855" cy="103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data:image/jpeg;base64,/9j/4AAQSkZJRgABAQAAAQABAAD/2wCEAAkGBxQSDw8PEBIQEA8PDw8NDw8PFA8PDw8PFBEWFhQRFBQYHCggGBolGxQUITEhJSkrLi4uFx8zODMsNygtLisBCgoKDg0OFRAQGiwcHBwsNywsLCwsLCwsLCwsLCwsLCwsLCwsLCwsLCwsLCwsLCwsLCwsLCwsLCwsLCwsLCwsLP/AABEIAMIBAwMBIgACEQEDEQH/xAAcAAACAwEBAQEAAAAAAAAAAAACAwABBAYFBwj/xABBEAADAAECAwQGBggCCwAAAAAAAQIDBBEFElEhMUFhBxNxkaGxBhRSgcHCFSIyQmJykvAkgiM0Q1Nkc6Kj0dLx/8QAGwEAAwEBAQEBAAAAAAAAAAAAAAECAwQFBgf/xAAqEQACAgIBAwIHAAMBAAAAAAAAAQIRAxIEEyFRBTEUIjIzQWFxI4GxFf/aAAwDAQACEQMRAD8A+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+QnIaPVl8gWFGbkK5B7RWw7FQhwC5HtFORpiaMzgFwaeQpwPYVGVwC4NfIC4HsFGRwLqDY4F1IbBRkcEHuSCsdHhTA1SRINSbWZEUhTIUoNSTY6KmRsyUpGShNjSJMjJkkobMk2UkUpGKS5kYpJsYKkJSMUlqRWOgFISkNSGpE2OgZkYpCmA1BNlUApDUhqQlIWACgtQOUl8pNjoTygUjQ0KpDEZ2ihrQPIOwFpGa9biV8ry41S3ly7lNdm/atzTqk1jyOeylFuX0pS9vifKbrdtvtb/Wbfa232tsLFR9Ux3Nfsua/lafyD5Dj/R/X+mzz9rHNbfy1t+Y7jlCwozOAXBpciqQWFGepFUjRSFVI7FRmaLGNFDsDwkg5QSkNSbWZElDEiTIcohspIiQyZJMjUidi6KmRsyVKGShNjotSGkRBoVhREg0ikGhWFEmRikkhyhWOi1JZexaQrHRSGSiKQkhWMsjZChACwHI3YtSOwEOSKDzcv0l0s3UVl/WinNbRka3Xf2pbMKPpHpX/t4+9XPzQAehWLdNdU0fHqnbs6dh9Xnj2mfdqMP33K+Z8u123rMnK059ZezXamuZ7NfcCEez9Bb21iX2sOSfjNflPorR8v8Aorl5dbp23suapfgu3HS+ex9P50+5r7gYIXYqhzQFQFgIoXUmnkBeMdioychZocECwo51IZKLUhKTVsiiJByiJBpEWUkFKDSBQ2ETZVFzIxSXKDSFYURIvYJSEpCwoBIYkWpDSFYylI2USZGTIrApIJItIJBYEUhbELSCwK5SKBsoZMBY6ErGDqMf6l7d/JW23f3GyZQTkmx0fB/BexFH0Z+jnB4ZtR9/qn+UVfo4x+GfKvbONl7onU+eso7vJ6OPs6mv82JP5WjkOMcOen1GXA653jcrm25d+aJru3e37QKVhRjZU9nd2ezsLZ1NfQHU/u5NPX+bIvyjboVHNzqbXdeRey7X4jcXE8stV67N2NPb1mTZ7Ppue1f0G1a/3L9lv8ZJpPoRqayKcnJGN/tWqVtLop8WGyCjvlO6369pTg1YtPyzM9r5ZU7vvey23ZbgixmF4yGtwWFjo5RFlqQ1BrZFAoJBzASglsdAwh8SSYGzJNjClDJkGUNhCsC1ASgJIOUKx0CsYyYDlDFArHQEwHyhqAljDYdC9iKBnqw5xhsFC1AagdOINYxbDoSoCUjvVhTIth0KmPIYo8hsoYl5EuQ9TNyE5DXylVAtg1Mjg+T+kHFtr8n8WPFX/Ty/lPrlQfLvSbh21kP7Wmj4ZLLhLuTJdjjaXY/Yz7bocnNixX9rHFe+Uz4psfY/ou99DpH/AMPiX9MpfgaTdIiKtm4JIPlL5THc01FMBodUg7hsLUS4IG7IGwUcrMjJQqWHz+RtZFDOUJSArGTZLkFBzIxSBFD4J2K1KmRikJBzIth6gJDJQagZGMW49QJGqgliCWInYrUioNUByDJgLHQSQSLmBsSLYKKihiYycW46cJLkUomdIOUaFiDnCiXMrUz7kVGxYUF6lC3HoY+3oV29DdybF7C3Hoec5fQ+aelXFtm0tfax5V/TUv8AMfXHjPm/pg0+06O/4s8e9Q/wLxT+dETh8rPl59Y+g1OuH4H09ZH9OSkfKGfVfRpkT0HL9jPln38tfmOnN9Jz4/qOg5fMt+0fSQqpRzbG9CLFUmaa2FUx7CoyuH1IMbZQ9xanOw0PhT5HnTk8h02aujPuejONDZxIw48hpx5DNsaRpWnCWAHHmNEZyXItIBYhk4h8ZUPlohyKUTKsXkMmPI2xKGzjRLmWomLYio0ZsK82K9R5P3i3HqRNFrIvAqNNv3p+8fj4f0DdBoVjodNLyLWhCWjftE8iGoDJyjpy/wB7CZwNeAawshzLUBysbK3E48ftNET5MlzKURkYw9gse3Rjpa6E7kvsZ5lB+rfgjSpQWwbE2YXjfQ+f+mTC/qmmrpquX+rFb/KfSrOF9L2Pfhu/2NRhr3qp/MaYZfPEH3iz4ez6T6LG3p9RPTUKvfjn/wBT5vR9L9C36z10PpprX/dT/A9HO/8AG2ceL60dg4K9Wj2snD0zPXDn0PO6h2anlvGhVyereja8DNl076D6iDQ8twQ1vTsg+ohaHEKA5xklDZNHkJ0JMMdBFIyYfQl5A0GRQfODK8hs4/InqFaAzb3NWLKwMenNMaYTyIaxsdjysfGYVjwD5wkPIi1jY/HszRGNMzY4HTjM3MtY2a5iV3MKq6JMzLF5j4xebJ6hXTYKq+gyZvqWp/iZb9rE8g1jI6a73uBWt28H8BeRb+Iiofh2+4FIeprWvfTb3DFqaZ5ymuvyDnC/FhaDU9Gclf2x+Ouu/vR5kxt+8x0UurE5D0PUV+0qsvtMk5F5jZzrz+YtiOmN51/Ecp6Up34TqO/9WtPXb/z4X4nXRlXT39h4PpChVwvXdndh5/6amvwKxT+eP9Ikuz7H54o+i+hHJ/jNVH29NN7fyZEvznzq+87b0OZeXimy2/X0ueO3+bHX5T2c/wBqX8POh9aPufIA5fQYubqvuQXJ5ni7HaIcGbPjXsN9QvEzZNvITZUGeTWCd+8hvdryIKzY+XzC6D4xroZ5sbFmzkZUzTGJeZox4l5mXHlY+MxDZaRsjEh8YkZMeY0RmZDZokaoxLoPnEuhjnMxsah+RDkzRRRsjF5DVi8jJGofQ0483l8SHNlqAxYUHyJdSlZfrCOoPQrdeZfYC6AfkG49B3KvMrYWk34/INYX1XvH1A1CWwalCljftGLT0/72F1A1RfqV5BziQp6drr9xcR5snqBr+zVGnXRGmNKuiM+G9vE1Rq56ol5GYzUvwGtKvZ7NifU11YydZPX4MZGef7TJ6pg3NGX6kvM8j6W8Np8P1y7P9U1D8fDHTOivUJd3b8DBxnUqtPqI+3gyx1/ahr8SoZUpJ2NSm/wfl2zpfRrmc8V0u373rsfvw3/4OZfcvYj2foVm5OJaGu7/ABET/XvH5j6rN9uX8f8Aw82Paa/p+iYp+LZHnXX4mHLnfUwZcrntlbnzCyWe10LPYedf/TNm1qXijwdVr68N/keTl1Vt95su4njo6S+Ird9rIctz0QdLyOv0c/OoGRqDwFqjJqeKNbbPZ7v70jv+HkznlOMVbOxjUmnHqjkdHxTdJN/rbJ9h6OPWGE8Ml7mkHF90dJOpQ+NQc5GsHxrfMxeNmqOjnP5hzm8znlrRk67zMnCRoqOjjP5/IfGpZzc67zGzrvMzcJGio6eNUNnVI5uNcuo2deupm4MtUdCsyfiMnJ5/ic+teg1r0Q1IvWLOhWReQU3PhseDPEF1DWunqQ9h9JHvLJ5r7gpzvqmeEtcuoX15dSG2HQOhWq9hPrK8ZTOfXEF1C+vLqS7J+FPfTl+G33lrTJ9y9z2PBjW7GnFxFmcpSRMuNNex6+Ph3bvtv9+z94/6jXgqX+dNGPTcSb6fE9jTZ6a7vmc0+S4+5xZnlj7mT6hW37W3tqmIzaXsaqpe6a8Wexmmtt+U5/imdrvn5iXIblROCUsjqz825Y2e3Ts9w7hWTl1Onru5dRgrfptkkLik7Zsq6Zci91sxzfK1X2Wq9z3P0VfND+o8zKtMj/TPuObK130xX1vzZ5l5hNZD5SKPp5QPVvULr8jJktHn1fmKrM+poovyZOP6PQ38/iQ8z6w+q+BZerFqjgXqO9fI8/Je4Lt94B9Oo0fLOTZrwZ9tvb4dX5nq4tS9jwJZpnUNEyxplwyuJ7i1QydWeCtUwvrbM3gRsuUzoJ1gS1nmc8tawlrmS+OjRcxnRLWvqHOtZza1z6BLXvoS+MilzTplrn1DWvfU5dcQfQL9IvoQ+Ii1zUdUuIPqEuIvqcquJPoT9JPoT8Gi1zl5OsXEn1DXE31OSXE30L/Sb6EvhLwUuevJ164o+oS4q+px/wClH0+Jf6VfT4kvgrwWvUF5OyXFn1DXFmcX+ln0+Ja4u+nxIfp68Gi9Rj5O3ni76j8fGGcGuMPp8S1xt/Z+JnL02/wdEPU4r3Z9I0/GX1Oo4H9Jtmpybuevbuj4tj47S/d+J6Gl+kdfZXvPP5HpGy9jsWbi8mOsvdn6F4jx/EsKqaTe2+3mfPeMfSJ1zU2lKTb232SRxuT6TPlSW+/R93v3PI1/G6uanlW1Jp9r8SFwMubL1Mvd9l/pFYOFx+GnJvZni8Vrmy5LXdeS7Xsqm18zz6Nmauwx0z6nF2il4PmeZFbuS/J7HCeOOMmTs/Vy5PWV2tuW1s37D364h5nDLI0+zxTT9jXaav0lfjt7jDLxIydpGvH57hFxm7OrrXiq1pzFcQr+0A9dfUlcNGkvUo+GdM9YUcz9crqQr4REf+ivBiZCEO08kuSyyABEQhAAhZCABCyiCYFkKIIZZCEAZZNyEAZe5CEAAkQhAGgkEiEEUGh2m7yEMZ+zO/jfcibcgmyiHPE9vL+ROT8DJRCHXjPC5nuKff8AcSiENTzmUQhBkgkIQkZ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AutoShape 6" descr="data:image/jpeg;base64,/9j/4AAQSkZJRgABAQAAAQABAAD/2wCEAAkGBxQTEhUUExQVFRUXGBUUGBYYGBUaFBccGBQXFxcUFxgdHCggGBwlHBYUITEhJSkrLi4uFx8zODUtNygtLisBCgoKDg0OGxAQGy0kICQ0LCwsLCwsNCwsLCwsLCwsNCwsLCwsLCwsLCwsLCwsLCwsLywsLCwsLCwsLCwsLCwsLP/AABEIAKUBMQMBIgACEQEDEQH/xAAcAAABBQEBAQAAAAAAAAAAAAADAAIEBQYBBwj/xABGEAACAQIEAggCBgcGBgIDAAABAgMAEQQSITEFQQYTIlFhcYGRMqEHI7HB0fAUM0JSYpLhFVNygqLxFkODk7LSJGM0VFX/xAAbAQACAwEBAQAAAAAAAAAAAAABAgADBAUGB//EADQRAAICAQMBBAoABQUAAAAAAAABAhEDBCExEhMiQaEFMlFhcYGRsdHwFCMzUvEVQkNy4f/aAAwDAQACEQMRAD8A8Np8a3Nb9+GYN91QeV0+y1MHRKE6ozD1DCsUtbGC78ZR+KLo4rezTKDhyVbQLc6irOHo8V2YH5UdOFMDtXPyaqEnszUoUciwoy91Gw/HJ4BkzJJEP+XNGkiemYXHoRUhI7C1VvEoDWbFkfUGS2JGN4xgJlticI0RO8mFfb/pSXX2IrOTdFcJLrg+IwMf7rEhsPJ4KGa8bH/MKBxOMhazGXWu5pX3THlW5ccW6KYzDDNNh5FS1+sAzxekiXQ+9UtXXB8Zi8Oc2GmliJ1OR2UH/EBo3rVs3S4vpjMJhMVf4nMfUzn/AKsOUk+YNauqL4KtzIA22q2wHSTERbPmH7r9oel9R6VeiPg8/wD+3gnPcUxMA9OzL9tck6BFiDhcXhsUp2VW6uf1hksfa9JJRaqW4VaLDhnTuNrCZCn8Q1X8R860L4XD4lb2VwdiN/QjUVi5ejUsfZmiZD3MpF/EX3HjVn0ZQxNlGluVcvNCEN8dpoui29pbhcd0Mt2oJCp7jf2zDl5g1Bgx+JwpBdA6KTa4Dx3IAJt8IawAuMrW51vcSxEedQD3isTjOJRvIQjmGQcmBKHw0s2vhetGk1eWfdluvMry4ordbGp4H02icgZjE2vZbMyctj8a+zjxq245xtJEWJ7jrD9UyyABmUgjK6m1huRvbSxJAPnsuDVz9ZAR3yQkOoP8QABX1W/jUtOFYqEZ4G6xSP8AMRYggg+BOmu+1a5dldXT8itda8LNHwnh+IPWKslsjlHnsEAC5XRIBIpJJvqDbKykksbVaYlcKlxG/UzIbExku7Mde2ouXZr37zfnWb4X0wWNereLqGAIBUdkG3NTa3mCu+xqyhg/S3ilOQSA5nkBLRxxlWXLawvJe3aPdr2bIyyxyjzwFST4I+J4hLLkGKhkv2ctrRmxezGe4JRSL9g6GxuG2Gi6hYgZcTaQdkrIXPUx2FlKLdurbUjOdddwDlpuOxKYKMrFH1qSMWYAKXLHJd5LDtA3+IgAWA5iqhILmRopVQWuesMf6PGSLFYgxJ6wG3aYAdo7WKleRiZjsdK69VmyxsgKutjP5iO6kWI+I2A5ixqLhOGMkMT4uQKLC5+qaQMRsXIIQb6J70eHpBEmkJCy9lZBKwy7gaON/i0RRbkAt6DicHnjcOWUEDsMBmFwP1MbJaM5r2JuftJSAOeSOJCqqwBu6TWKZic2jMq5pCQDsGvbTbRIs8yxg2RgNCWbUWPZyupJ1FtQtqijElWth8ObSxsXzqeu7OoBB1UG9wCVAINhtQpG7KGSQuunaDZmQlRZnsoRRy1BuANdKZIFjMZw3DxMcRLiJdXtLGsjxopJVdApzDXe7c+W1RXg4ZmUrC86sTmbq8Q55drPbtb23PKrPDz5WVlgTOuc5ncNmFyc6MbjkfhPhVfJxGVPqjPGEkDOgjw88xAd7iO4OhsNDY7U6QA2EOG6xo1hnji0ClgyG+Q3C9Zra3lt3UWBYGRJl1OZVduqjdG+LUyRqCTY/v1ExGLxDLpLimaNiVQYQXYAFQzftLz3qW8pcsXYkOpIzKhYW7J0CXU5VPLlzpqARsUhBmRHsWt2hI0enWHOCsxNyI9N76jbk7IGjhHYzEgC6OJbCRQFWVVFgdDoD8NAxxBHbLqrxyByc9vgXOuZy6/s20A3HdRsHGGiiJjUguxJjLFCTIuuQHq3G4BbvFudSgEzFNImILuJXVFdiJGCrqqAhJVsAtlH6wLc7kVUYXEJEMTMpWKReysTSF1dtzGoI7SZ2CgowtYXNqnJGt53w5hdtFAMcYOrm7BGcXNipBDIpzXsdqhY+VWjiw4vC8jM8ihAY2DN2VCciWYWfsm0bAE6VCAuBzGIvOZI4WdiMwCthm1PYOW2Q3vrcE97a0fhkiylpMWUSQ5QhyyqTc266J7qbsSBpqBYaC1Tcc8sYTDXYw6K2aJz2SBYoxKnMLjsMCbuLMxy0SbhhxdosGFmivbJ1bWiZWKs6ZnzRDQra2VtbDc1G0uQpN8GK4txPFMVDICAxQODlLgt2Vkym19joBr43u3+xnxEjL1oKRqDK6j6pGI0jU5gZW8SeTd1XPG+BYqKURWjhkVXlbIvajRbqrtKRoWINlX3qTwLhMUueJR1pDPJL2rQIATeQtoLEDvOg77U8FasEu66MJ/ZS/3yf6f/AGrlar+zI+5P5aVXdixe0JzcGQ7Mw9jTRwVhqrj2Iq2WiLXl4el9XBV12vekzoy0mGXgVyYeZdiT63+2nLjJ1+JL/wCU/aNKtVoqih/qal/Vwwl8qf1A9M16s2ivg4pf4kt6/caKcVA2jC3mD91T8gO4BpjYCM7oPTT7KCzaCbuWOUf+sr+4ejOltJP4r8ECXhUMgsr28Lg/I1RYzoRLmzR9S/gwZD8ritWOFpyuPX8a4vCmHwSEe4+w1filp0/5eZr3SjfmhJdpXehfwf5Mg3DZox28JILaZoysl/Gw1rM8Tw4vY3U/uurI3sa9dWKdRowb2++uiaQ6SRBh5XH3itcHLmLhL4Sp/SRU6XKa+V/Y8PkiA3uPsqZguJsmWzA77jwr1TE8LwTEh8MEJ3KDIfdCpquxXQfBvqsjpfkcpHqSA3+qr5OVfzMcvpa8rFTj4SX2Mngem2IjIyOQBcgXuvd8B7J35ir7g3TFZpLTYWBv44wYZPPsnIf5KDP9GbbxSxv6sn3Pf3FP4N0Hnhe7KfMFSPkSfkKqnmwqLSfyf4Y0YSvg9FwMcLocudQRs1jb1Fr+1ecfSH0MmT/5EcbSR83jBZR5kbetei8OwxVLHurJdKmxEZ6zDySRMCO3GZL+RycvCsmllHtdl9C3Iu6eXYLiUsZGR2FthuB5Dl6VruA9PnVgs4up0zDcem59Sa4Om7qxGMw2Bxt9C7xRiU+PWIoYHxNLFYjg+JGiz4CXxvicP4636weldXJBTVSVmZSrdG44tHFLCHOQgjQtt5X3WsrDF1bAo74dyeze5hb/AAyrddfO+vKtf0f4KkuD6tcTDOpWwKlhy5q4DD1FeYcWwOL4bMy/WxLfstY9W49ey1Z9L1wuP+BsijKmbBcS0JYYmAlJLZ3XtK4AtltqoB5gWJ11BJNXGM4r+lLkgJTKAI+rYLmNj2GUG6IADcgG3eNL0PQ3psZ3/R8QFuRZXAsD/Cw29qLjIYxOU0UlgAVIjcX/AIWsrgfwm/hVympS6Zqn7uPoK00rTsvsbKqBFZRNfIgbMFhw7WKrYj4SbWDbnYAXtUVOtCq8gMpUOo0vi1BsLqNlT4b6BtRexpNgMRCc2UTalw63EgYi2ci/ab351AeNJusA0kdAGJsGdlzEdYrA5vit3ADbazximri7QG/B7EwTF0TIRkFxnjVrABG/W3ALeZyroRcnSoi4FowtiijLNJly9lz1mYZFspt2nFwF0KAG2pkYlVDFlC6ZJOtUrlsbKcwyHOQF+JxmIN1traRFYXVsmnWZtbxXzizG7fVNcHVr2IHaU3opAImFZToD2bKFd9St8xyMN5FIt+02lhuKmSJmUqZJAl1ZhEI0VGVks4cgAAsutx99gTAZzkIL3BY5ScwCEKL6l+1lFzr2dCdKsUw0rWJstsoBZXJylV+G5uy5m56C1u6moBQyTa9t269LCVTj3VmGUnsrEDoS66ipvD3AJQZj1bZwqzSSIFO4u8altm1Fj2ufO4/siNwrFpmGWxVWlRVublmWIpbluTa9VknAYQxW0uZbXuR8J+GULJnAOYHtKb3B7qamQbioQrKEuCshAZMl+2NMoftObsx3t5VE4StjAnVIHzEZShim0CHKnaySAaDutbWr48HeRMyPICSLqShGgKkEDQ2KnS3P3i8IwrxKVKkqhlkKqQqG4DC63EVyrAm+Xewo9ICr4hF1gVZIi7vKWVZDFDihlUAmMKMktrnUEAW7ybCwk5klmldGxEEP1WkeXEJYWAZci21L3tZtbnuWfPiUhKrsYI3fq+0Ezk9khVBkjF3UZ1dkFgfGlFgAI40YOrrGZJJM0zTql1IKlRbERWy3A1tyvoBRBkMz4WHrSeuinB+J5VKqASx7AK5SAxy2UAnzqgwvHsTD1ixzZMxWNEhkdmRn+DrHO4ADE21JA2vVj0jw3WRNjCcK0ZBR1jlMzSMuYxt1ZIKte17nQEk30AXAeCPNIwaRUTr4IusZQEjACGKFQTYtlYgLl3a51JsFFS5Htw3DcNwz4ppgiyS2j+smeMyH6vMCLbZzZgBe+g3NbroJxFcJhsRngkWCKSVhJaNXkC3JDRnKVKqF0udWsNrVzhuHbCYjGRYZ+s/UrHh+rkdM7qEDyOp7Ci3aOwDGw0ArC8S4pLnxBljzBchKplCiR4I7ghmBChwGvbtHbVbVb3Yx+gu7dsP/AMcQ/wBxP7J+Ndryz9P/AI5PlSq7+JZO8epLRFoa0Va8AzsBFoy0JaKtIEKtFWgrRVogCLRVoS0RaKAFWiChLRBTACWpjYZDuo9qcDTgaux5Zw9VtfB0JKKfKAnh6WsLjyP41xsMyjsyN661KBqLjZrCuros+fNNQlK179/uZsuOEVdV5EOTikiaXVvMfhao8+Ljl/Wwg+KsVb0IsR71W4ie7E1xJdK9b/pWmlFNwV+7b7UcKWuyqT6ZbfUPPwrDSWBklAH7Mqxzr7yKzj0YVXv0IjY3j6hm/geSA2/wt1qn0C1KV6uuAQ5iTWfU+j44oOam9vbTXmr8y7Bq5ZJqLivsH6P8F6iPKARpbUqfmN6wHHJsfBjGETyqjfsBxkYc7xt2W9Qa9TnI2zZfEG1V0krXK5s69zBWHrcVy9Loss/5sWt/l+Tbm1EIPoaPOsFj8zqMXg4A6spV0D4aRu1YkdWDG1tb3S2h1re8aGEsjO5iLi1nUup0uL5QSf5bUWDAROwzQILagqCoH+UG3ypnSfh0M+RHJUqQwOVWHdqCambBleRRcbf77Nwwyw6HKyp4DFMHeLDlXjZWMbxskkcbDYFQxKA/ukCq/h+KOMkeGaNYsXH3XySW3BB1Vvuqx4D0VWOfrFkRhmzWC5WB8rWtvzqzwnA8QmM64zrJFmJCuis6XFsqMwJVfIiqupYZO7Trx/UOl1x9qMfjOMthnMc11uGUZwWQg2BFxqvLTa3ga0WC4Q+PjcYWVYp9WMUn6plMYQyqRfMdha1hc3HaFW/S3guExiBJiImv2ZFZQbjwbQ6criqjhfQ14ogqzCQD4GF45MvIEXIuPA7Vqx6jFl5aTK5Y5Q43BpiJMKwTFxGBibhifq7Bly2c/AzWa9r6DyB2nBOFO5GYmQ2+O/PRWzbgk5fFWt+ydBi8XNi8Mjls80Qv1kEo62NhbUqj6bWPZI+6vQOjfSCI4WJYIhCjjsFdY9dTb9pTuSSNKuljcVfIqmmW0PBYojmZlU227PcNRcX79PE0zFthLAMrPvoA53Go8L2HnapmF4SrWaQ5ybG4P3jf7KsP0RLWyLbypLoeijwTYMg5VYa65lcb2PPxt8663AMPKCUYG9jyPIDwI+GrxcIg2RR6CgScMQ6qMp3uundy9KnUSjzXpH0JKlnZbpcNoRYkB2JBP6tyzIoYZSLb8qxuM7JkgeaJMrda5brA111k6sxLmBsWXPYBs2tzXsfGosRYJ1zICbBkyhjoAc2a/MnQD3rx/wCkPgfUIjl+sveLOYyjEsCbMSO3YA2IJtc99PafJEvEw2MlLy9lLDI6AXUuBlYHM9xnOYNqddABsBVjw3pPjMogjkbIMjLH9UFVh1Yz5ieYVhv+1XpPQqAQ4XDmSF2dmxbZFW7HNMAjMLi62UHXwr0LgkJdWfIyAv2VcZWUBUFrXsBcE+tO49MVLwFu3R8/cM6TzwLME68Syl1ziaIC+cZnY2NyLjKRbc2NqdP0oypPA+FLNK4kV+sVrMY41F2W4YDKxtfdzzAr6WXDnvb3NY76WxIvDpMhfMZIMpW+YWlVri2ugUn0qtdMpV+/YbdHzn+jSf3cf/cj/wDalW9/sT+EVytH8Pj/ALjP1+4mrRVoS0Va+fs9AFWirQloq0hAq0RaEtFWoQItEWhrRBRsAQGiChAU9aNgCCnCmA04UykAcx0qk4tiLA1bYhtKy/FXJNrV6z0BprfUzl+kcvTDYh5q6GpvVnuNOEZ7q9nsea3CIa1HA0yrWZw8JLAWrXQrlSuN6Yy1jWNcs6no3H3nN+BVcZxN2tUOOQ0PFlmcm32U1Ebu+YrfgxrHijH3GTNNzyNmi4BIbMbDz51XY6e8je1WPDlKQk86oXVySbD3rHpqnqMk/ZSNWe4YYR+ZedHDdmPdUjDPJ13xSWubqQctu8FkHyNC6OIVQk8zV0JK4PpPMpaqS5rY6Wjg1hX1Mz01KARB89iz3yrmYAIxY2uNhc0uFxR4OA4hpleIIoCooMlnkyqzqGuNwDpyqv6ecbXDmMst8wxAA/xRFL/6qyOK6VR/orGJDnMeGgcXYC6GV81x8QzWNvClx97Aotftlkl37PUsPxaE5D1oVZrGO9+0Csetv86DXmwqZw7DFRlgjQdXKwIUEAhkuwsLAAlkJHge+shjlQcOhmsOsSGFUXmCThGLC/cIj49rzq5+jnjd8IXJIOfts7kFnEaZmJ7r6eS3qnCnCHUmx5NPajf4bESXH1ToeZ3VvE+NXME2YHzt5+P57qoV6URDQMjte1hIpOxbxOwvVlwviSSrnB7LBWUm1jccjz1Fbk7VlHDosai8SxDRxs6qGKgm17XsOWmprOfSJ0zTh2FEvxPIypGBY6kFix/hsD6kV5xxr6WcNKEJhxC3eOVSJRssnajYbWIXUantHUU6XiyM3OHxOKnlX9IR4Y2VmzkohRh8EapmLG+hNx4cqqePdE5cTDlGKzdVM83WFGYgGO3VAKb3B1BB/Z2qZ0L+kzD8RbqOrljkMbNIGIMYIHbCsDcryGxPdWT6cfSwOsjiwbyRXY/pEjx6hb2VAjAkNYZthuBvcBZK3a2GUtqJ3Qro60sC4rERYd4XUNaUFrEfrFVbHLd+sJI1NgSTWJ43wcQPiDeOS8LKojjCxo5Kt1iZjmAAuuovW74fD/Z2BheabEu0pyQhMQ6pleMshRA4j1LcxuR3UCDh8OJOJlLNG0mAXBss2s0bZ3vM5zFbERqRZvaroZYpNSTe229V+SqUW2qdfIx+D4XGZOFrZXEjYhJF0zNaeVUMjDVjYC1+61A+laIR8QSGLMqLAFVFJABYOOyL2F9Bp3V6Jg+CLbhgjZGGFMUbMNc93GYrbbVr61hfpRcNxeGzXs8cZ2uPrFa2nL6yqOuVos6VTPSv+F8F/wDzU/7a0qP/AMSP/dj+Y/hSp+1n+sTs/eYBaItDWirXi2dkKtFWhLRVpSBVoi0NaKtLZB60QUHOBuQPM1Gm41h0+KeIf51v9tNGMpcKwNpclktPFZ6Xpjgl3nB/wq7fYKiy/SDg12aRvJD95FXLSZpf7H9BHkgvFGtFOFYWT6TIB8MUp88g+81Cm+lD93Depk+4LV+P0dnv1fNfkR5oe03mMksKzssl2JrJYr6QpX/5SD1Y0PAdJZZD8Kget/tr2vo1wxR6PE4mtjPJuuDYg101CTEHq83OsdxrjUwewdgPDT52rp5sqxR6mYMWJ5JUj07hMV2vVvxDEqqfEPcV4FLxKU/82T1dqjMxJuSSe86muHnydrlWR8LwOtix9njcfM9mWQam4t31WzdJ8Khs0uo3srH7BVRwm/6MdeVYSf4m8z9tdTU53jgnHxMGDCpyafgeuydPsIwEUZkJOl8lh8zegcR451bBFjaRiL7gAeZ/pXmXCl+tTUb1qeM8b6icfVh7Dvt91YYTnj00pY+b+5qyQjPNFS4o3HAekEjSrC8CpdcwIkLH17IqPwLphLPxF8MURY1D2sGz9m25vb5VU9DOODFYzNkyZYzpe/3VC6FMDxWUj/7f/KuF0uUpSyc8/M6CpRSRJ+mGazwAW+GTcA8176g/Rxw+OZJxKiuFMWUFRYHt6+J150/6W5LzQjuRvmwof0fcTighnaWRUuyWudTZTsNz6Vpkq0237uL/AMhtOLY0DCYkZR2Y5QtwNB1YWw7tvlWV6P4yb9Cj6tQ79bK3aRWtZEUfECANAPSq/ivTISLLFDGW6wyDMTyYmxAtfbv2qPwvFyiPqlsouWspudd7k6DXuqrDiyLG1W9+PsGnKPUbfC8bMTIJEhd1JKRRoXkb6po+3lNioDHnyBJ3vqeBcXEx6ye0IXsxxRsSSumYSNqp7V9E9xavNsNicotljJ52RbebNu58SfernA488x7fhXSxxdJMzSe+xafS9joJcHEiqAFlLXBYuT+jzBASdTd+rGteX8dwqKkEMTEmzFgxAuTksdB35hrfbwrW9IZxIoBA76zGOhvbytUmkgxs1P0ccdg4fDJmhzySEB3LaZAoIQLyHaN+8jwFedcZxgmxE0wFhJLJJbuzuWt86v8AAYGTEN1SGzMp1O23Ow9PWsxiYcjst75WK377G16rrxHdcGpl6XvPhcPhpVBOFYNE4NjkVQOqI/aOlhT8ZxESSvJ1mRZFKMnVyMMp3AOWxI1tcVQcMh0LEKQdACAf9qlGGPmtvIafaKRzS2G6G9y66McahwpzJiZkdXLBMgEb2Itm7JIBAsdtKqOlfGzjJjMRlJ7VrgEa2t7BaGuHiBuCR5oP/an9flOZHytvmVMrg94YE60OtNk6GU/6XJ++/wDMfxpUsq9zfn0pVYJRr36cL+zCT5sB9xp0HTQt/wAtR5sT91YinxnWsL9H4K9XzZfHPO9z0ROkx529L0bD9IWY2A+VZfhijuq8wG9c7LgxQuka02y6/TZD31V4ziEvMkDuvVwG7NUHFaz4EnKqGZUcaxzZd6zIk1vYetXPGPhqjrvaaKUNjFne4dsRf9lfQWoFKuitCSRRZyuqL0VyltAxPeSAPa330GiQtMJhLip3DoctUCSkbG1SuHOS4uTT6WD7Zbi5mnBm8ST6qsLxh7yVs1P1NYninxmutr/6ZztGu+yHXa5Xa4x0zdcNf/4reVYeU9o+Z+2trgf/AMYjv9KooOj0stzGC+p+FTkHnI1l9r10tftCBi0nrSIHCP1yedXHSZGMpYBsqgAtbsjwvtfwqZwjo11bB5GBI2VdvU1rOFwxZzIyqWGxIBI8r7VXmhLDopSl8aDGccmoSiVH0Z8NlEkkrIyoVyqWBGa99r7jxq+6OdGxhZpZ2kzu+bYWVQTfzJ8alT8bVedUPFOMlwVOikWIB7RB8tq83Htczb4TOrUYKvYZLpTxw4vE5ggKpdFAubgH4jUNcIW/WHKP3EA+Z/3q+gwubsxqFUbi6j3JOtPsiWydo/vEWt4AXIPnXUgqiorgzy3dkCPBZBqMg7gO2e4m+tvHajCTSyiw8OfnXTFflz8P9qJFH6VYhTsK+NT4jUaMedHRrc/cfjTXRBTjyqFPGedTZde70qNMhPP50kmMkCg4g8CyGNMzspUG9iu+o77Gxt4CsrNERe42VfuH3GtE+Hbvb8+dQZ8Ce1ruLG+vlS2GiPgG7I07/tqXmHjTVgygC21MZu8VS1uWqTo64HK/tUaVR3n2NOahO196iiRyYL0PtSpdWO/5D8aVPQvUyJT4t6ZTk3qxlceTS8LIq/wGGJPIVm+Enatdw5tq4erbjdHShwWqYXTU1UcRwi87n1q+B0qm4jXNwyfUO0YvjQsNKoKv+OLvVBXp9N6hz8/rCpUqVXlI428abSpVCCqXw74xUSrPg2Dd2uFNu/lWjSJvKqK8rSg7NXm+prK4jAO73sFH7zEKvpff0vWxjw/ZC1Z8P6M4c9uRTId+0Tl/l2PretvpXJHHhtmPQxcpujzxeFKdFcyt/wDWrFR/mNvmBVjgujZ0LWUeJzN/KOyPUmtjxSZVsigKo5AAAegqokx4vZbse4a0ml02Ps1kyfEbPnydbhAmQwAAINtuVXHEsasUIW+p0A5+1ZOTGlT2msf3FsW9TstDn4gzc8vl8Xv+Fqza7VRyTgse6i7931/BbpdPKEZdezZOaR2/hG+ure3L1pRYg2sLi/qx9tB6VXJmOliAOZ27zzq0w/D2AzsrZTzt8/61VmzzzKpvb2eH/vzLseGGL1V8wZVybKjC/gSxqRHwxVJ67OpIuBbX3bSrlWjyKqWG27X+Ww+VBndSLW9SNfIVSkiwo55Xew0sNBZVFvA5RQv0e/d4/nSrbqg3w2v3Hu8Rl196MIAu4Uetj7X0prJRSCD+mn4UWO4O358zVnKnK17+drD3qNmAFrW/PdUslA1cHQr89flXFUcr+WlSAndr5ilfQ6VLDRHkP8P23qLIfz/Spkm+1v8AagOR+TS2MokRloT+dSGXx/PdUfzpWxlECTTGsaNJQWQ1Wx0RZAO6o0igeFSpAajNQTI0DyjvpV23iPz60qawUVlOXem05N6vKFyX3CuVa3h3KslwutXw47VxNadKHBfA6VT8SarUNpVPxKuZgXeLGYrjhqmq74xATyqrw+Dkc5URmPcATXp8LSgc/Mn1AkQk2AJJ5DU1ZxcCe15njgXf6xu2fKNQXPtVzwvohiSO04gU72N39l+81eYbolhotWBlbvc6fyjT3vVEtbj6uiMrfu38+PuKsMqtoxow0F7RCbEt35erj87asR55afFwJ3N2yxjuGp+3761+PkCjKoCjuAAHsKrTLXf0mihKPXO2c3UaiUZdMSPhOCwpyzHvb8NqslYDQaCq+XGqu5oJndtQMq/vNoK3vLhwR8EjKsWXM/Fl1DOMwuas5uLgJZBc/KscJlXW+drE3Y2TTuG5qJicYz/E1x+6NF/PnXn/AEhn/ipLp4Xt/H+DraTB2MXfLLPF4kMxLvmP7qmy+Rbn6VCfFE6A5V/dUW9zuaiLITtz0qZBhweV/T/eq5SlP13f2+nBako+qh0EOnd+Te/yqThcPdgA1vFtF9zVnwnh0JBMsgFr9jUepcgX9KJN1SHNEAy7XLAgE7ZRuNqICbiMB1aAiUEnZbXuRzB2A31NCmxDnRjm8muD7HT1qFHPm0VR4m1gBfv1+dS4sMQ1ypIv+8Dp5Wvt4CpZKO4XEWa1tR46etTVKm5Jue+9wPSq3HZTqAR4X+6u4dmb4RdRyP51oWGi2dBluliOWuvzqNluCzdk8gdT9lRmmym7dnTQXBB8dOXfRDjSBrY92U3+VSw0MkQ3G57jfT+lILcDNyGhtr/WnIxtqASRcctPEChyy6WB8+evcBUslA5MvIgnxB8e6hm402t9/MVwNcjl8tPzel1oI18fzeg2MkJgDzNDyC3vvekXNjpfaglrDnz+78aWw0OfwFAkPj405n7vnQeqPPmQbgjnS2NQ0250xhypM5sQaC5vz2/P30A0MkXxqMy1INhz9KE4oBoF1XiPc0qdlHf9tKjZKKanLvTakYLDM7WUE+VaW0lbMsU29i24XWt4bGar+E8GYAFtPtrQwRhRYVwNXnjJ1E6cFSJK0KXChq6GpsuKVfiIH2+g3Nc5KV7DjE4VFuVzedTY0CiygAdwAAquHEgfhHqfwp7Y0AammlHI+SbFgXtVZj8YADrVfjuNaWXU1nsdiM36x7fwjc1v0Gn6Z9UijNbVIfj+KAtYdo9wqOyuRd2Ea/OoL8Ry6RKF/iPxVEMrE5ixv+fzavTS1mWUemHdXn+Puc2Onxp2935Fg2PRf1a5j++32gf7VHmxjPbMb86EAzHWjR4cb7+dZGldvd+0vvakDVSdqm4fCkjlfuJF/nvRcHgJJP1a38TovvU5IZIjYxm5uAxF76akEaA29algJPCuj7PuAq76gZz6fjVhj8DAnZUtm07Km4v3t+fSqJHIIKGx30JHzqRDMBobE73225Dv86hC3AlGU3X/AA2GbbwqNID+0GS2wAzKee96YuNKi+ftHvsQNOZAN/lQ8U8p1cbbEbW79NqFhoMCCNQAvcLgk+HI+ZouHnUCwJBPM2LDwvQsKxIu+UDlm5+F97eNBlsCCLH/AAnT0uNaFhSJsrlrG5y3sNb38x/SmxORvmCjkLj0A2qCkrEnYBf5R3b0SN2J7hzI+G3M91QNE13Qndrd1xrQmkLBiLECwP3C1CMgc2AA7r6H5czSja9hY6X211PP7PapZKHRi5LEkG3hvsBY/nSjhBvnvby3tva9BxELeBt3cvU0yRiABbYak+OtgfD8aDYaOvCQCQwtcDmDr6U1W0IJ7gPx/PfTOu0ynbU865ImW3iLi/8AQ0ApCYGxAPPmO6/40zKbXpryaAA8yfstv60utBFjp72oWMkMcgjuOtBkb8PlTnGl/G3yoRew9b/L/ahYaO6Lax3108/nQpW1Ntj9+4pGS/I00i4PfUJQwHlb8bUJ9L/nyrrmh5zyqEG5q7S6zyrtEhdYHovGNZGLnuGi/ia0GGgRBZFCjwFAElClxlhp865GSeTK+8zRGEY8Is89Q8TxhE2ux8Nvf8KqZZGbc6eOg9qjySRjftn/AE+1GGmXjuFskScVnlNk7I/h+9z/AEpyIF1dteYGpPmTUCXiBOg0HcKr5uIKOdz4fjWuOBvaKr4COSju2X78Stogt486rcVxMD4mue7c1Sz41m52HcPxqMDWjHpIrkolqf7SfiOKM2i9kfOoRJO5ptS8Pg3YXVSQOYBt71qUYwWxQ5OXIBUPj7Gjwx37vM0QIdLbnYDc1f8AD+BNILy6DkBYP6kcvelcgpFbhZLAqLEW5/CPE30FHw7RAguhYc8pIX0B1PuKHxjBtCQC6MDsF0K+JXX3uahxTX2oUQ2L8ajVAIUu3JTYBfTc+lUWJxrOe2ST8h5DlUJHA8T8h+P2edPkYnVtb+/pQCGiBY/bfQeFzTzl0387fduBUaORiQBbLv5eJ7zVjCqEMzE32AFrH12oNkSCYEgZbkc+1a6r/lOp/rUjGzDcNmJsSRff3ocOHVQC57RvZdNO7MKB1wBOYZu7uoWNQ4zltWtlGm2p8Ad71x2U2sCotbv/ADyppQyaqNtLAjT05ed6HJAQdwR7fbUslEpiGsEIt3bE+OvOhdpe8A00t1YB/aOg71Hf5n5CkjADQsP/AB9RUsNBsxAF9SddeQtp6nf2ouFxZXUAafbyvTEBY/Dmvrcb+fcKZiMt7K3uDbTx/pQCGOJLX0BFteWXXkfWgYe+YAGwP2USVMqKBu9yee2wFvM1EYkHuqWSiS2IBY92uwHpTcRKGI0tYW9qZhblvDc99qDM4vpt+eVAISS4t3EXvahtIAoF+Z+wUR5lNgTawA23qNOBy27+VCxqHF7ixPpQyL6eBPsK5Cd/L7xTBJre1AIkex12OnvTOs0511j40NgdxRANY02VhoQCL6j8KexuL92h+4/nuoDnS3rTog/rh+RSqPSpulAtmueY1X4rGFdhr30qVc/FFNmhlfLimbc0LPSpVtUUiuTdEXEzcqju5JuaVKtEUkjDNtvcbUjDwg70qVSXBIlnh8GuW+xHPy1omHlZgy3I0vddL+BFcpVQy1F90fw6ZFdVsSNSdTv32qLx3jDo3VoAumrc/TupUqi5C+DOmQkk8+86n3pMt9T8tKVKnFDSrlyEftAttqNCdTz+VOhOYgE73+QvXKVB8EQdXuNrDu/O9EVyNq7SpGMEwrXY3F9Cb7HQX3o8o7IJ1v37j150qVDxGXBJy9WLL+0Lk+H7vyoDSUqVQIPEL2Rrob6ctDUdls2UaWtr33AO3rSpUSE6MZUZgdTZPcEk/K1Q7muUqCIdZyQBUid+rC2tfU3tSpVGRDYcR/CATzFxQcSmU73vSpUPEPgAkXanM9lUfxN9i0qVQgxnNj4gjx96FGOVKlU8BgbtrTo9V8j9ov8AdSpUz4AgTd1CelSpogYO9KlSpxT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" name="Rechte verbindingslijn 10"/>
          <p:cNvCxnSpPr/>
          <p:nvPr/>
        </p:nvCxnSpPr>
        <p:spPr bwMode="auto">
          <a:xfrm>
            <a:off x="35496" y="1196752"/>
            <a:ext cx="91440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kstvak 6"/>
          <p:cNvSpPr txBox="1">
            <a:spLocks noChangeArrowheads="1"/>
          </p:cNvSpPr>
          <p:nvPr/>
        </p:nvSpPr>
        <p:spPr bwMode="auto">
          <a:xfrm>
            <a:off x="164207" y="387146"/>
            <a:ext cx="53998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kern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Praktische zaken </a:t>
            </a:r>
            <a:endParaRPr kumimoji="0" lang="nl-NL" sz="2800" i="0" u="none" strike="noStrike" kern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04800" y="1700808"/>
            <a:ext cx="8371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We hebben elke zondag om 10:00 uur een kerkdienst, met aansluiten koffie drinken met elkaar.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In de middag hebben we om 17:00 uur een dienst (vanaf de zomer stoppen we hiermee)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Elke eerste zondag van de maand vieren we als gemeente het heilig avondmaal met elkaar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Voor meer informatie bekijk ons webpagina </a:t>
            </a:r>
            <a:r>
              <a:rPr lang="nl-NL" dirty="0">
                <a:hlinkClick r:id="rId3"/>
              </a:rPr>
              <a:t>http://ichthuskerkdenhaag.nl/</a:t>
            </a: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97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armjan &amp; Lisan\Desktop\BB tijd\LOGOICHTHUSKERK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62359"/>
            <a:ext cx="1027855" cy="103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data:image/jpeg;base64,/9j/4AAQSkZJRgABAQAAAQABAAD/2wCEAAkGBxQSDw8PEBIQEA8PDw8NDw8PFA8PDw8PFBEWFhQRFBQYHCggGBolGxQUITEhJSkrLi4uFx8zODMsNygtLisBCgoKDg0OFRAQGiwcHBwsNywsLCwsLCwsLCwsLCwsLCwsLCwsLCwsLCwsLCwsLCwsLCwsLCwsLCwsLCwsLCwsLP/AABEIAMIBAwMBIgACEQEDEQH/xAAcAAACAwEBAQEAAAAAAAAAAAACAwABBAYFBwj/xABBEAADAAECAwQGBggCCwAAAAAAAQIDBBEFElEhMUFhBxNxkaGxBhRSgcHCFSIyQmJykvAkgiM0Q1Nkc6Kj0dLx/8QAGwEAAwEBAQEBAAAAAAAAAAAAAAECAwQFBgf/xAAqEQACAgIBAwIHAAMBAAAAAAAAAQIRAxIEEyFRBTEUIjIzQWFxI4GxFf/aAAwDAQACEQMRAD8A+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+QnIaPVl8gWFGbkK5B7RWw7FQhwC5HtFORpiaMzgFwaeQpwPYVGVwC4NfIC4HsFGRwLqDY4F1IbBRkcEHuSCsdHhTA1SRINSbWZEUhTIUoNSTY6KmRsyUpGShNjSJMjJkkobMk2UkUpGKS5kYpJsYKkJSMUlqRWOgFISkNSGpE2OgZkYpCmA1BNlUApDUhqQlIWACgtQOUl8pNjoTygUjQ0KpDEZ2ihrQPIOwFpGa9biV8ry41S3ly7lNdm/atzTqk1jyOeylFuX0pS9vifKbrdtvtb/Wbfa232tsLFR9Ux3Nfsua/lafyD5Dj/R/X+mzz9rHNbfy1t+Y7jlCwozOAXBpciqQWFGepFUjRSFVI7FRmaLGNFDsDwkg5QSkNSbWZElDEiTIcohspIiQyZJMjUidi6KmRsyVKGShNjotSGkRBoVhREg0ikGhWFEmRikkhyhWOi1JZexaQrHRSGSiKQkhWMsjZChACwHI3YtSOwEOSKDzcv0l0s3UVl/WinNbRka3Xf2pbMKPpHpX/t4+9XPzQAehWLdNdU0fHqnbs6dh9Xnj2mfdqMP33K+Z8u123rMnK059ZezXamuZ7NfcCEez9Bb21iX2sOSfjNflPorR8v8Aorl5dbp23suapfgu3HS+ex9P50+5r7gYIXYqhzQFQFgIoXUmnkBeMdioychZocECwo51IZKLUhKTVsiiJByiJBpEWUkFKDSBQ2ETZVFzIxSXKDSFYURIvYJSEpCwoBIYkWpDSFYylI2USZGTIrApIJItIJBYEUhbELSCwK5SKBsoZMBY6ErGDqMf6l7d/JW23f3GyZQTkmx0fB/BexFH0Z+jnB4ZtR9/qn+UVfo4x+GfKvbONl7onU+eso7vJ6OPs6mv82JP5WjkOMcOen1GXA653jcrm25d+aJru3e37QKVhRjZU9nd2ezsLZ1NfQHU/u5NPX+bIvyjboVHNzqbXdeRey7X4jcXE8stV67N2NPb1mTZ7Ppue1f0G1a/3L9lv8ZJpPoRqayKcnJGN/tWqVtLop8WGyCjvlO6369pTg1YtPyzM9r5ZU7vvey23ZbgixmF4yGtwWFjo5RFlqQ1BrZFAoJBzASglsdAwh8SSYGzJNjClDJkGUNhCsC1ASgJIOUKx0CsYyYDlDFArHQEwHyhqAljDYdC9iKBnqw5xhsFC1AagdOINYxbDoSoCUjvVhTIth0KmPIYo8hsoYl5EuQ9TNyE5DXylVAtg1Mjg+T+kHFtr8n8WPFX/Ty/lPrlQfLvSbh21kP7Wmj4ZLLhLuTJdjjaXY/Yz7bocnNixX9rHFe+Uz4psfY/ou99DpH/AMPiX9MpfgaTdIiKtm4JIPlL5THc01FMBodUg7hsLUS4IG7IGwUcrMjJQqWHz+RtZFDOUJSArGTZLkFBzIxSBFD4J2K1KmRikJBzIth6gJDJQagZGMW49QJGqgliCWInYrUioNUByDJgLHQSQSLmBsSLYKKihiYycW46cJLkUomdIOUaFiDnCiXMrUz7kVGxYUF6lC3HoY+3oV29DdybF7C3Hoec5fQ+aelXFtm0tfax5V/TUv8AMfXHjPm/pg0+06O/4s8e9Q/wLxT+dETh8rPl59Y+g1OuH4H09ZH9OSkfKGfVfRpkT0HL9jPln38tfmOnN9Jz4/qOg5fMt+0fSQqpRzbG9CLFUmaa2FUx7CoyuH1IMbZQ9xanOw0PhT5HnTk8h02aujPuejONDZxIw48hpx5DNsaRpWnCWAHHmNEZyXItIBYhk4h8ZUPlohyKUTKsXkMmPI2xKGzjRLmWomLYio0ZsK82K9R5P3i3HqRNFrIvAqNNv3p+8fj4f0DdBoVjodNLyLWhCWjftE8iGoDJyjpy/wB7CZwNeAawshzLUBysbK3E48ftNET5MlzKURkYw9gse3Rjpa6E7kvsZ5lB+rfgjSpQWwbE2YXjfQ+f+mTC/qmmrpquX+rFb/KfSrOF9L2Pfhu/2NRhr3qp/MaYZfPEH3iz4ez6T6LG3p9RPTUKvfjn/wBT5vR9L9C36z10PpprX/dT/A9HO/8AG2ceL60dg4K9Wj2snD0zPXDn0PO6h2anlvGhVyereja8DNl076D6iDQ8twQ1vTsg+ohaHEKA5xklDZNHkJ0JMMdBFIyYfQl5A0GRQfODK8hs4/InqFaAzb3NWLKwMenNMaYTyIaxsdjysfGYVjwD5wkPIi1jY/HszRGNMzY4HTjM3MtY2a5iV3MKq6JMzLF5j4xebJ6hXTYKq+gyZvqWp/iZb9rE8g1jI6a73uBWt28H8BeRb+Iiofh2+4FIeprWvfTb3DFqaZ5ymuvyDnC/FhaDU9Gclf2x+Ouu/vR5kxt+8x0UurE5D0PUV+0qsvtMk5F5jZzrz+YtiOmN51/Ecp6Up34TqO/9WtPXb/z4X4nXRlXT39h4PpChVwvXdndh5/6amvwKxT+eP9Ikuz7H54o+i+hHJ/jNVH29NN7fyZEvznzq+87b0OZeXimy2/X0ueO3+bHX5T2c/wBqX8POh9aPufIA5fQYubqvuQXJ5ni7HaIcGbPjXsN9QvEzZNvITZUGeTWCd+8hvdryIKzY+XzC6D4xroZ5sbFmzkZUzTGJeZox4l5mXHlY+MxDZaRsjEh8YkZMeY0RmZDZokaoxLoPnEuhjnMxsah+RDkzRRRsjF5DVi8jJGofQ0483l8SHNlqAxYUHyJdSlZfrCOoPQrdeZfYC6AfkG49B3KvMrYWk34/INYX1XvH1A1CWwalCljftGLT0/72F1A1RfqV5BziQp6drr9xcR5snqBr+zVGnXRGmNKuiM+G9vE1Rq56ol5GYzUvwGtKvZ7NifU11YydZPX4MZGef7TJ6pg3NGX6kvM8j6W8Np8P1y7P9U1D8fDHTOivUJd3b8DBxnUqtPqI+3gyx1/ahr8SoZUpJ2NSm/wfl2zpfRrmc8V0u373rsfvw3/4OZfcvYj2foVm5OJaGu7/ABET/XvH5j6rN9uX8f8Aw82Paa/p+iYp+LZHnXX4mHLnfUwZcrntlbnzCyWe10LPYedf/TNm1qXijwdVr68N/keTl1Vt95su4njo6S+Ird9rIctz0QdLyOv0c/OoGRqDwFqjJqeKNbbPZ7v70jv+HkznlOMVbOxjUmnHqjkdHxTdJN/rbJ9h6OPWGE8Ml7mkHF90dJOpQ+NQc5GsHxrfMxeNmqOjnP5hzm8znlrRk67zMnCRoqOjjP5/IfGpZzc67zGzrvMzcJGio6eNUNnVI5uNcuo2deupm4MtUdCsyfiMnJ5/ic+teg1r0Q1IvWLOhWReQU3PhseDPEF1DWunqQ9h9JHvLJ5r7gpzvqmeEtcuoX15dSG2HQOhWq9hPrK8ZTOfXEF1C+vLqS7J+FPfTl+G33lrTJ9y9z2PBjW7GnFxFmcpSRMuNNex6+Ph3bvtv9+z94/6jXgqX+dNGPTcSb6fE9jTZ6a7vmc0+S4+5xZnlj7mT6hW37W3tqmIzaXsaqpe6a8Wexmmtt+U5/imdrvn5iXIblROCUsjqz825Y2e3Ts9w7hWTl1Onru5dRgrfptkkLik7Zsq6Zci91sxzfK1X2Wq9z3P0VfND+o8zKtMj/TPuObK130xX1vzZ5l5hNZD5SKPp5QPVvULr8jJktHn1fmKrM+poovyZOP6PQ38/iQ8z6w+q+BZerFqjgXqO9fI8/Je4Lt94B9Oo0fLOTZrwZ9tvb4dX5nq4tS9jwJZpnUNEyxplwyuJ7i1QydWeCtUwvrbM3gRsuUzoJ1gS1nmc8tawlrmS+OjRcxnRLWvqHOtZza1z6BLXvoS+MilzTplrn1DWvfU5dcQfQL9IvoQ+Ii1zUdUuIPqEuIvqcquJPoT9JPoT8Gi1zl5OsXEn1DXE31OSXE30L/Sb6EvhLwUuevJ164o+oS4q+px/wClH0+Jf6VfT4kvgrwWvUF5OyXFn1DXFmcX+ln0+Ja4u+nxIfp68Gi9Rj5O3ni76j8fGGcGuMPp8S1xt/Z+JnL02/wdEPU4r3Z9I0/GX1Oo4H9Jtmpybuevbuj4tj47S/d+J6Gl+kdfZXvPP5HpGy9jsWbi8mOsvdn6F4jx/EsKqaTe2+3mfPeMfSJ1zU2lKTb232SRxuT6TPlSW+/R93v3PI1/G6uanlW1Jp9r8SFwMubL1Mvd9l/pFYOFx+GnJvZni8Vrmy5LXdeS7Xsqm18zz6Nmauwx0z6nF2il4PmeZFbuS/J7HCeOOMmTs/Vy5PWV2tuW1s37D364h5nDLI0+zxTT9jXaav0lfjt7jDLxIydpGvH57hFxm7OrrXiq1pzFcQr+0A9dfUlcNGkvUo+GdM9YUcz9crqQr4REf+ivBiZCEO08kuSyyABEQhAAhZCABCyiCYFkKIIZZCEAZZNyEAZe5CEAAkQhAGgkEiEEUGh2m7yEMZ+zO/jfcibcgmyiHPE9vL+ROT8DJRCHXjPC5nuKff8AcSiENTzmUQhBkgkIQkZ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AutoShape 6" descr="data:image/jpeg;base64,/9j/4AAQSkZJRgABAQAAAQABAAD/2wCEAAkGBxQTEhUUExQVFRUXGBUUGBYYGBUaFBccGBQXFxcUFxgdHCggGBwlHBYUITEhJSkrLi4uFx8zODUtNygtLisBCgoKDg0OGxAQGy0kICQ0LCwsLCwsNCwsLCwsLCwsNCwsLCwsLCwsLCwsLCwsLCwsLywsLCwsLCwsLCwsLCwsLP/AABEIAKUBMQMBIgACEQEDEQH/xAAcAAABBQEBAQAAAAAAAAAAAAADAAIEBQYBBwj/xABGEAACAQIEAggCBgcGBgIDAAABAgMAEQQSITEFQQYTIlFhcYGRMqEHI7HB0fAUM0JSYpLhFVNygqLxFkODk7LSJGM0VFX/xAAbAQACAwEBAQAAAAAAAAAAAAABAgADBAUGB//EADQRAAICAQMBBAoABQUAAAAAAAABAhEDBCExEhMiQaEFMlFhcYGRsdHwFCMzUvEVQkNy4f/aAAwDAQACEQMRAD8A8Np8a3Nb9+GYN91QeV0+y1MHRKE6ozD1DCsUtbGC78ZR+KLo4rezTKDhyVbQLc6irOHo8V2YH5UdOFMDtXPyaqEnszUoUciwoy91Gw/HJ4BkzJJEP+XNGkiemYXHoRUhI7C1VvEoDWbFkfUGS2JGN4xgJlticI0RO8mFfb/pSXX2IrOTdFcJLrg+IwMf7rEhsPJ4KGa8bH/MKBxOMhazGXWu5pX3THlW5ccW6KYzDDNNh5FS1+sAzxekiXQ+9UtXXB8Zi8Oc2GmliJ1OR2UH/EBo3rVs3S4vpjMJhMVf4nMfUzn/AKsOUk+YNauqL4KtzIA22q2wHSTERbPmH7r9oel9R6VeiPg8/wD+3gnPcUxMA9OzL9tck6BFiDhcXhsUp2VW6uf1hksfa9JJRaqW4VaLDhnTuNrCZCn8Q1X8R860L4XD4lb2VwdiN/QjUVi5ejUsfZmiZD3MpF/EX3HjVn0ZQxNlGluVcvNCEN8dpoui29pbhcd0Mt2oJCp7jf2zDl5g1Bgx+JwpBdA6KTa4Dx3IAJt8IawAuMrW51vcSxEedQD3isTjOJRvIQjmGQcmBKHw0s2vhetGk1eWfdluvMry4ordbGp4H02icgZjE2vZbMyctj8a+zjxq245xtJEWJ7jrD9UyyABmUgjK6m1huRvbSxJAPnsuDVz9ZAR3yQkOoP8QABX1W/jUtOFYqEZ4G6xSP8AMRYggg+BOmu+1a5dldXT8itda8LNHwnh+IPWKslsjlHnsEAC5XRIBIpJJvqDbKykksbVaYlcKlxG/UzIbExku7Mde2ouXZr37zfnWb4X0wWNereLqGAIBUdkG3NTa3mCu+xqyhg/S3ilOQSA5nkBLRxxlWXLawvJe3aPdr2bIyyxyjzwFST4I+J4hLLkGKhkv2ctrRmxezGe4JRSL9g6GxuG2Gi6hYgZcTaQdkrIXPUx2FlKLdurbUjOdddwDlpuOxKYKMrFH1qSMWYAKXLHJd5LDtA3+IgAWA5iqhILmRopVQWuesMf6PGSLFYgxJ6wG3aYAdo7WKleRiZjsdK69VmyxsgKutjP5iO6kWI+I2A5ixqLhOGMkMT4uQKLC5+qaQMRsXIIQb6J70eHpBEmkJCy9lZBKwy7gaON/i0RRbkAt6DicHnjcOWUEDsMBmFwP1MbJaM5r2JuftJSAOeSOJCqqwBu6TWKZic2jMq5pCQDsGvbTbRIs8yxg2RgNCWbUWPZyupJ1FtQtqijElWth8ObSxsXzqeu7OoBB1UG9wCVAINhtQpG7KGSQuunaDZmQlRZnsoRRy1BuANdKZIFjMZw3DxMcRLiJdXtLGsjxopJVdApzDXe7c+W1RXg4ZmUrC86sTmbq8Q55drPbtb23PKrPDz5WVlgTOuc5ncNmFyc6MbjkfhPhVfJxGVPqjPGEkDOgjw88xAd7iO4OhsNDY7U6QA2EOG6xo1hnji0ClgyG+Q3C9Zra3lt3UWBYGRJl1OZVduqjdG+LUyRqCTY/v1ExGLxDLpLimaNiVQYQXYAFQzftLz3qW8pcsXYkOpIzKhYW7J0CXU5VPLlzpqARsUhBmRHsWt2hI0enWHOCsxNyI9N76jbk7IGjhHYzEgC6OJbCRQFWVVFgdDoD8NAxxBHbLqrxyByc9vgXOuZy6/s20A3HdRsHGGiiJjUguxJjLFCTIuuQHq3G4BbvFudSgEzFNImILuJXVFdiJGCrqqAhJVsAtlH6wLc7kVUYXEJEMTMpWKReysTSF1dtzGoI7SZ2CgowtYXNqnJGt53w5hdtFAMcYOrm7BGcXNipBDIpzXsdqhY+VWjiw4vC8jM8ihAY2DN2VCciWYWfsm0bAE6VCAuBzGIvOZI4WdiMwCthm1PYOW2Q3vrcE97a0fhkiylpMWUSQ5QhyyqTc266J7qbsSBpqBYaC1Tcc8sYTDXYw6K2aJz2SBYoxKnMLjsMCbuLMxy0SbhhxdosGFmivbJ1bWiZWKs6ZnzRDQra2VtbDc1G0uQpN8GK4txPFMVDICAxQODlLgt2Vkym19joBr43u3+xnxEjL1oKRqDK6j6pGI0jU5gZW8SeTd1XPG+BYqKURWjhkVXlbIvajRbqrtKRoWINlX3qTwLhMUueJR1pDPJL2rQIATeQtoLEDvOg77U8FasEu66MJ/ZS/3yf6f/AGrlar+zI+5P5aVXdixe0JzcGQ7Mw9jTRwVhqrj2Iq2WiLXl4el9XBV12vekzoy0mGXgVyYeZdiT63+2nLjJ1+JL/wCU/aNKtVoqih/qal/Vwwl8qf1A9M16s2ivg4pf4kt6/caKcVA2jC3mD91T8gO4BpjYCM7oPTT7KCzaCbuWOUf+sr+4ejOltJP4r8ECXhUMgsr28Lg/I1RYzoRLmzR9S/gwZD8ritWOFpyuPX8a4vCmHwSEe4+w1filp0/5eZr3SjfmhJdpXehfwf5Mg3DZox28JILaZoysl/Gw1rM8Tw4vY3U/uurI3sa9dWKdRowb2++uiaQ6SRBh5XH3itcHLmLhL4Sp/SRU6XKa+V/Y8PkiA3uPsqZguJsmWzA77jwr1TE8LwTEh8MEJ3KDIfdCpquxXQfBvqsjpfkcpHqSA3+qr5OVfzMcvpa8rFTj4SX2Mngem2IjIyOQBcgXuvd8B7J35ir7g3TFZpLTYWBv44wYZPPsnIf5KDP9GbbxSxv6sn3Pf3FP4N0Hnhe7KfMFSPkSfkKqnmwqLSfyf4Y0YSvg9FwMcLocudQRs1jb1Fr+1ecfSH0MmT/5EcbSR83jBZR5kbetei8OwxVLHurJdKmxEZ6zDySRMCO3GZL+RycvCsmllHtdl9C3Iu6eXYLiUsZGR2FthuB5Dl6VruA9PnVgs4up0zDcem59Sa4Om7qxGMw2Bxt9C7xRiU+PWIoYHxNLFYjg+JGiz4CXxvicP4636weldXJBTVSVmZSrdG44tHFLCHOQgjQtt5X3WsrDF1bAo74dyeze5hb/AAyrddfO+vKtf0f4KkuD6tcTDOpWwKlhy5q4DD1FeYcWwOL4bMy/WxLfstY9W49ey1Z9L1wuP+BsijKmbBcS0JYYmAlJLZ3XtK4AtltqoB5gWJ11BJNXGM4r+lLkgJTKAI+rYLmNj2GUG6IADcgG3eNL0PQ3psZ3/R8QFuRZXAsD/Cw29qLjIYxOU0UlgAVIjcX/AIWsrgfwm/hVympS6Zqn7uPoK00rTsvsbKqBFZRNfIgbMFhw7WKrYj4SbWDbnYAXtUVOtCq8gMpUOo0vi1BsLqNlT4b6BtRexpNgMRCc2UTalw63EgYi2ci/ab351AeNJusA0kdAGJsGdlzEdYrA5vit3ADbazximri7QG/B7EwTF0TIRkFxnjVrABG/W3ALeZyroRcnSoi4FowtiijLNJly9lz1mYZFspt2nFwF0KAG2pkYlVDFlC6ZJOtUrlsbKcwyHOQF+JxmIN1traRFYXVsmnWZtbxXzizG7fVNcHVr2IHaU3opAImFZToD2bKFd9St8xyMN5FIt+02lhuKmSJmUqZJAl1ZhEI0VGVks4cgAAsutx99gTAZzkIL3BY5ScwCEKL6l+1lFzr2dCdKsUw0rWJstsoBZXJylV+G5uy5m56C1u6moBQyTa9t269LCVTj3VmGUnsrEDoS66ipvD3AJQZj1bZwqzSSIFO4u8altm1Fj2ufO4/siNwrFpmGWxVWlRVublmWIpbluTa9VknAYQxW0uZbXuR8J+GULJnAOYHtKb3B7qamQbioQrKEuCshAZMl+2NMoftObsx3t5VE4StjAnVIHzEZShim0CHKnaySAaDutbWr48HeRMyPICSLqShGgKkEDQ2KnS3P3i8IwrxKVKkqhlkKqQqG4DC63EVyrAm+Xewo9ICr4hF1gVZIi7vKWVZDFDihlUAmMKMktrnUEAW7ybCwk5klmldGxEEP1WkeXEJYWAZci21L3tZtbnuWfPiUhKrsYI3fq+0Ezk9khVBkjF3UZ1dkFgfGlFgAI40YOrrGZJJM0zTql1IKlRbERWy3A1tyvoBRBkMz4WHrSeuinB+J5VKqASx7AK5SAxy2UAnzqgwvHsTD1ixzZMxWNEhkdmRn+DrHO4ADE21JA2vVj0jw3WRNjCcK0ZBR1jlMzSMuYxt1ZIKte17nQEk30AXAeCPNIwaRUTr4IusZQEjACGKFQTYtlYgLl3a51JsFFS5Htw3DcNwz4ppgiyS2j+smeMyH6vMCLbZzZgBe+g3NbroJxFcJhsRngkWCKSVhJaNXkC3JDRnKVKqF0udWsNrVzhuHbCYjGRYZ+s/UrHh+rkdM7qEDyOp7Ci3aOwDGw0ArC8S4pLnxBljzBchKplCiR4I7ghmBChwGvbtHbVbVb3Yx+gu7dsP/AMcQ/wBxP7J+Ndryz9P/AI5PlSq7+JZO8epLRFoa0Va8AzsBFoy0JaKtIEKtFWgrRVogCLRVoS0RaKAFWiChLRBTACWpjYZDuo9qcDTgaux5Zw9VtfB0JKKfKAnh6WsLjyP41xsMyjsyN661KBqLjZrCuros+fNNQlK179/uZsuOEVdV5EOTikiaXVvMfhao8+Ljl/Wwg+KsVb0IsR71W4ie7E1xJdK9b/pWmlFNwV+7b7UcKWuyqT6ZbfUPPwrDSWBklAH7Mqxzr7yKzj0YVXv0IjY3j6hm/geSA2/wt1qn0C1KV6uuAQ5iTWfU+j44oOam9vbTXmr8y7Bq5ZJqLivsH6P8F6iPKARpbUqfmN6wHHJsfBjGETyqjfsBxkYc7xt2W9Qa9TnI2zZfEG1V0krXK5s69zBWHrcVy9Loss/5sWt/l+Tbm1EIPoaPOsFj8zqMXg4A6spV0D4aRu1YkdWDG1tb3S2h1re8aGEsjO5iLi1nUup0uL5QSf5bUWDAROwzQILagqCoH+UG3ypnSfh0M+RHJUqQwOVWHdqCambBleRRcbf77Nwwyw6HKyp4DFMHeLDlXjZWMbxskkcbDYFQxKA/ukCq/h+KOMkeGaNYsXH3XySW3BB1Vvuqx4D0VWOfrFkRhmzWC5WB8rWtvzqzwnA8QmM64zrJFmJCuis6XFsqMwJVfIiqupYZO7Trx/UOl1x9qMfjOMthnMc11uGUZwWQg2BFxqvLTa3ga0WC4Q+PjcYWVYp9WMUn6plMYQyqRfMdha1hc3HaFW/S3guExiBJiImv2ZFZQbjwbQ6criqjhfQ14ogqzCQD4GF45MvIEXIuPA7Vqx6jFl5aTK5Y5Q43BpiJMKwTFxGBibhifq7Bly2c/AzWa9r6DyB2nBOFO5GYmQ2+O/PRWzbgk5fFWt+ydBi8XNi8Mjls80Qv1kEo62NhbUqj6bWPZI+6vQOjfSCI4WJYIhCjjsFdY9dTb9pTuSSNKuljcVfIqmmW0PBYojmZlU227PcNRcX79PE0zFthLAMrPvoA53Go8L2HnapmF4SrWaQ5ybG4P3jf7KsP0RLWyLbypLoeijwTYMg5VYa65lcb2PPxt8663AMPKCUYG9jyPIDwI+GrxcIg2RR6CgScMQ6qMp3uundy9KnUSjzXpH0JKlnZbpcNoRYkB2JBP6tyzIoYZSLb8qxuM7JkgeaJMrda5brA111k6sxLmBsWXPYBs2tzXsfGosRYJ1zICbBkyhjoAc2a/MnQD3rx/wCkPgfUIjl+sveLOYyjEsCbMSO3YA2IJtc99PafJEvEw2MlLy9lLDI6AXUuBlYHM9xnOYNqddABsBVjw3pPjMogjkbIMjLH9UFVh1Yz5ieYVhv+1XpPQqAQ4XDmSF2dmxbZFW7HNMAjMLi62UHXwr0LgkJdWfIyAv2VcZWUBUFrXsBcE+tO49MVLwFu3R8/cM6TzwLME68Syl1ziaIC+cZnY2NyLjKRbc2NqdP0oypPA+FLNK4kV+sVrMY41F2W4YDKxtfdzzAr6WXDnvb3NY76WxIvDpMhfMZIMpW+YWlVri2ugUn0qtdMpV+/YbdHzn+jSf3cf/cj/wDalW9/sT+EVytH8Pj/ALjP1+4mrRVoS0Va+fs9AFWirQloq0hAq0RaEtFWoQItEWhrRBRsAQGiChAU9aNgCCnCmA04UykAcx0qk4tiLA1bYhtKy/FXJNrV6z0BprfUzl+kcvTDYh5q6GpvVnuNOEZ7q9nsea3CIa1HA0yrWZw8JLAWrXQrlSuN6Yy1jWNcs6no3H3nN+BVcZxN2tUOOQ0PFlmcm32U1Ebu+YrfgxrHijH3GTNNzyNmi4BIbMbDz51XY6e8je1WPDlKQk86oXVySbD3rHpqnqMk/ZSNWe4YYR+ZedHDdmPdUjDPJ13xSWubqQctu8FkHyNC6OIVQk8zV0JK4PpPMpaqS5rY6Wjg1hX1Mz01KARB89iz3yrmYAIxY2uNhc0uFxR4OA4hpleIIoCooMlnkyqzqGuNwDpyqv6ecbXDmMst8wxAA/xRFL/6qyOK6VR/orGJDnMeGgcXYC6GV81x8QzWNvClx97Aotftlkl37PUsPxaE5D1oVZrGO9+0Csetv86DXmwqZw7DFRlgjQdXKwIUEAhkuwsLAAlkJHge+shjlQcOhmsOsSGFUXmCThGLC/cIj49rzq5+jnjd8IXJIOfts7kFnEaZmJ7r6eS3qnCnCHUmx5NPajf4bESXH1ToeZ3VvE+NXME2YHzt5+P57qoV6URDQMjte1hIpOxbxOwvVlwviSSrnB7LBWUm1jccjz1Fbk7VlHDosai8SxDRxs6qGKgm17XsOWmprOfSJ0zTh2FEvxPIypGBY6kFix/hsD6kV5xxr6WcNKEJhxC3eOVSJRssnajYbWIXUantHUU6XiyM3OHxOKnlX9IR4Y2VmzkohRh8EapmLG+hNx4cqqePdE5cTDlGKzdVM83WFGYgGO3VAKb3B1BB/Z2qZ0L+kzD8RbqOrljkMbNIGIMYIHbCsDcryGxPdWT6cfSwOsjiwbyRXY/pEjx6hb2VAjAkNYZthuBvcBZK3a2GUtqJ3Qro60sC4rERYd4XUNaUFrEfrFVbHLd+sJI1NgSTWJ43wcQPiDeOS8LKojjCxo5Kt1iZjmAAuuovW74fD/Z2BheabEu0pyQhMQ6pleMshRA4j1LcxuR3UCDh8OJOJlLNG0mAXBss2s0bZ3vM5zFbERqRZvaroZYpNSTe229V+SqUW2qdfIx+D4XGZOFrZXEjYhJF0zNaeVUMjDVjYC1+61A+laIR8QSGLMqLAFVFJABYOOyL2F9Bp3V6Jg+CLbhgjZGGFMUbMNc93GYrbbVr61hfpRcNxeGzXs8cZ2uPrFa2nL6yqOuVos6VTPSv+F8F/wDzU/7a0qP/AMSP/dj+Y/hSp+1n+sTs/eYBaItDWirXi2dkKtFWhLRVpSBVoi0NaKtLZB60QUHOBuQPM1Gm41h0+KeIf51v9tNGMpcKwNpclktPFZ6Xpjgl3nB/wq7fYKiy/SDg12aRvJD95FXLSZpf7H9BHkgvFGtFOFYWT6TIB8MUp88g+81Cm+lD93Depk+4LV+P0dnv1fNfkR5oe03mMksKzssl2JrJYr6QpX/5SD1Y0PAdJZZD8Kget/tr2vo1wxR6PE4mtjPJuuDYg101CTEHq83OsdxrjUwewdgPDT52rp5sqxR6mYMWJ5JUj07hMV2vVvxDEqqfEPcV4FLxKU/82T1dqjMxJuSSe86muHnydrlWR8LwOtix9njcfM9mWQam4t31WzdJ8Khs0uo3srH7BVRwm/6MdeVYSf4m8z9tdTU53jgnHxMGDCpyafgeuydPsIwEUZkJOl8lh8zegcR451bBFjaRiL7gAeZ/pXmXCl+tTUb1qeM8b6icfVh7Dvt91YYTnj00pY+b+5qyQjPNFS4o3HAekEjSrC8CpdcwIkLH17IqPwLphLPxF8MURY1D2sGz9m25vb5VU9DOODFYzNkyZYzpe/3VC6FMDxWUj/7f/KuF0uUpSyc8/M6CpRSRJ+mGazwAW+GTcA8176g/Rxw+OZJxKiuFMWUFRYHt6+J150/6W5LzQjuRvmwof0fcTighnaWRUuyWudTZTsNz6Vpkq0237uL/AMhtOLY0DCYkZR2Y5QtwNB1YWw7tvlWV6P4yb9Cj6tQ79bK3aRWtZEUfECANAPSq/ivTISLLFDGW6wyDMTyYmxAtfbv2qPwvFyiPqlsouWspudd7k6DXuqrDiyLG1W9+PsGnKPUbfC8bMTIJEhd1JKRRoXkb6po+3lNioDHnyBJ3vqeBcXEx6ye0IXsxxRsSSumYSNqp7V9E9xavNsNicotljJ52RbebNu58SfernA488x7fhXSxxdJMzSe+xafS9joJcHEiqAFlLXBYuT+jzBASdTd+rGteX8dwqKkEMTEmzFgxAuTksdB35hrfbwrW9IZxIoBA76zGOhvbytUmkgxs1P0ccdg4fDJmhzySEB3LaZAoIQLyHaN+8jwFedcZxgmxE0wFhJLJJbuzuWt86v8AAYGTEN1SGzMp1O23Ow9PWsxiYcjst75WK377G16rrxHdcGpl6XvPhcPhpVBOFYNE4NjkVQOqI/aOlhT8ZxESSvJ1mRZFKMnVyMMp3AOWxI1tcVQcMh0LEKQdACAf9qlGGPmtvIafaKRzS2G6G9y66McahwpzJiZkdXLBMgEb2Itm7JIBAsdtKqOlfGzjJjMRlJ7VrgEa2t7BaGuHiBuCR5oP/an9flOZHytvmVMrg94YE60OtNk6GU/6XJ++/wDMfxpUsq9zfn0pVYJRr36cL+zCT5sB9xp0HTQt/wAtR5sT91YinxnWsL9H4K9XzZfHPO9z0ROkx529L0bD9IWY2A+VZfhijuq8wG9c7LgxQuka02y6/TZD31V4ziEvMkDuvVwG7NUHFaz4EnKqGZUcaxzZd6zIk1vYetXPGPhqjrvaaKUNjFne4dsRf9lfQWoFKuitCSRRZyuqL0VyltAxPeSAPa330GiQtMJhLip3DoctUCSkbG1SuHOS4uTT6WD7Zbi5mnBm8ST6qsLxh7yVs1P1NYninxmutr/6ZztGu+yHXa5Xa4x0zdcNf/4reVYeU9o+Z+2trgf/AMYjv9KooOj0stzGC+p+FTkHnI1l9r10tftCBi0nrSIHCP1yedXHSZGMpYBsqgAtbsjwvtfwqZwjo11bB5GBI2VdvU1rOFwxZzIyqWGxIBI8r7VXmhLDopSl8aDGccmoSiVH0Z8NlEkkrIyoVyqWBGa99r7jxq+6OdGxhZpZ2kzu+bYWVQTfzJ8alT8bVedUPFOMlwVOikWIB7RB8tq83Htczb4TOrUYKvYZLpTxw4vE5ggKpdFAubgH4jUNcIW/WHKP3EA+Z/3q+gwubsxqFUbi6j3JOtPsiWydo/vEWt4AXIPnXUgqiorgzy3dkCPBZBqMg7gO2e4m+tvHajCTSyiw8OfnXTFflz8P9qJFH6VYhTsK+NT4jUaMedHRrc/cfjTXRBTjyqFPGedTZde70qNMhPP50kmMkCg4g8CyGNMzspUG9iu+o77Gxt4CsrNERe42VfuH3GtE+Hbvb8+dQZ8Ce1ruLG+vlS2GiPgG7I07/tqXmHjTVgygC21MZu8VS1uWqTo64HK/tUaVR3n2NOahO196iiRyYL0PtSpdWO/5D8aVPQvUyJT4t6ZTk3qxlceTS8LIq/wGGJPIVm+Enatdw5tq4erbjdHShwWqYXTU1UcRwi87n1q+B0qm4jXNwyfUO0YvjQsNKoKv+OLvVBXp9N6hz8/rCpUqVXlI428abSpVCCqXw74xUSrPg2Dd2uFNu/lWjSJvKqK8rSg7NXm+prK4jAO73sFH7zEKvpff0vWxjw/ZC1Z8P6M4c9uRTId+0Tl/l2PretvpXJHHhtmPQxcpujzxeFKdFcyt/wDWrFR/mNvmBVjgujZ0LWUeJzN/KOyPUmtjxSZVsigKo5AAAegqokx4vZbse4a0ml02Ps1kyfEbPnydbhAmQwAAINtuVXHEsasUIW+p0A5+1ZOTGlT2msf3FsW9TstDn4gzc8vl8Xv+Fqza7VRyTgse6i7931/BbpdPKEZdezZOaR2/hG+ure3L1pRYg2sLi/qx9tB6VXJmOliAOZ27zzq0w/D2AzsrZTzt8/61VmzzzKpvb2eH/vzLseGGL1V8wZVybKjC/gSxqRHwxVJ67OpIuBbX3bSrlWjyKqWG27X+Ww+VBndSLW9SNfIVSkiwo55Xew0sNBZVFvA5RQv0e/d4/nSrbqg3w2v3Hu8Rl196MIAu4Uetj7X0prJRSCD+mn4UWO4O358zVnKnK17+drD3qNmAFrW/PdUslA1cHQr89flXFUcr+WlSAndr5ilfQ6VLDRHkP8P23qLIfz/Spkm+1v8AagOR+TS2MokRloT+dSGXx/PdUfzpWxlECTTGsaNJQWQ1Wx0RZAO6o0igeFSpAajNQTI0DyjvpV23iPz60qawUVlOXem05N6vKFyX3CuVa3h3KslwutXw47VxNadKHBfA6VT8SarUNpVPxKuZgXeLGYrjhqmq74xATyqrw+Dkc5URmPcATXp8LSgc/Mn1AkQk2AJJ5DU1ZxcCe15njgXf6xu2fKNQXPtVzwvohiSO04gU72N39l+81eYbolhotWBlbvc6fyjT3vVEtbj6uiMrfu38+PuKsMqtoxow0F7RCbEt35erj87asR55afFwJ3N2yxjuGp+3761+PkCjKoCjuAAHsKrTLXf0mihKPXO2c3UaiUZdMSPhOCwpyzHvb8NqslYDQaCq+XGqu5oJndtQMq/vNoK3vLhwR8EjKsWXM/Fl1DOMwuas5uLgJZBc/KscJlXW+drE3Y2TTuG5qJicYz/E1x+6NF/PnXn/AEhn/ipLp4Xt/H+DraTB2MXfLLPF4kMxLvmP7qmy+Rbn6VCfFE6A5V/dUW9zuaiLITtz0qZBhweV/T/eq5SlP13f2+nBako+qh0EOnd+Te/yqThcPdgA1vFtF9zVnwnh0JBMsgFr9jUepcgX9KJN1SHNEAy7XLAgE7ZRuNqICbiMB1aAiUEnZbXuRzB2A31NCmxDnRjm8muD7HT1qFHPm0VR4m1gBfv1+dS4sMQ1ypIv+8Dp5Wvt4CpZKO4XEWa1tR46etTVKm5Jue+9wPSq3HZTqAR4X+6u4dmb4RdRyP51oWGi2dBluliOWuvzqNluCzdk8gdT9lRmmym7dnTQXBB8dOXfRDjSBrY92U3+VSw0MkQ3G57jfT+lILcDNyGhtr/WnIxtqASRcctPEChyy6WB8+evcBUslA5MvIgnxB8e6hm402t9/MVwNcjl8tPzel1oI18fzeg2MkJgDzNDyC3vvekXNjpfaglrDnz+78aWw0OfwFAkPj405n7vnQeqPPmQbgjnS2NQ0250xhypM5sQaC5vz2/P30A0MkXxqMy1INhz9KE4oBoF1XiPc0qdlHf9tKjZKKanLvTakYLDM7WUE+VaW0lbMsU29i24XWt4bGar+E8GYAFtPtrQwRhRYVwNXnjJ1E6cFSJK0KXChq6GpsuKVfiIH2+g3Nc5KV7DjE4VFuVzedTY0CiygAdwAAquHEgfhHqfwp7Y0AammlHI+SbFgXtVZj8YADrVfjuNaWXU1nsdiM36x7fwjc1v0Gn6Z9UijNbVIfj+KAtYdo9wqOyuRd2Ea/OoL8Ry6RKF/iPxVEMrE5ixv+fzavTS1mWUemHdXn+Puc2Onxp2935Fg2PRf1a5j++32gf7VHmxjPbMb86EAzHWjR4cb7+dZGldvd+0vvakDVSdqm4fCkjlfuJF/nvRcHgJJP1a38TovvU5IZIjYxm5uAxF76akEaA29algJPCuj7PuAq76gZz6fjVhj8DAnZUtm07Km4v3t+fSqJHIIKGx30JHzqRDMBobE73225Dv86hC3AlGU3X/AA2GbbwqNID+0GS2wAzKee96YuNKi+ftHvsQNOZAN/lQ8U8p1cbbEbW79NqFhoMCCNQAvcLgk+HI+ZouHnUCwJBPM2LDwvQsKxIu+UDlm5+F97eNBlsCCLH/AAnT0uNaFhSJsrlrG5y3sNb38x/SmxORvmCjkLj0A2qCkrEnYBf5R3b0SN2J7hzI+G3M91QNE13Qndrd1xrQmkLBiLECwP3C1CMgc2AA7r6H5czSja9hY6X211PP7PapZKHRi5LEkG3hvsBY/nSjhBvnvby3tva9BxELeBt3cvU0yRiABbYak+OtgfD8aDYaOvCQCQwtcDmDr6U1W0IJ7gPx/PfTOu0ynbU865ImW3iLi/8AQ0ApCYGxAPPmO6/40zKbXpryaAA8yfstv60utBFjp72oWMkMcgjuOtBkb8PlTnGl/G3yoRew9b/L/ahYaO6Lax3108/nQpW1Ntj9+4pGS/I00i4PfUJQwHlb8bUJ9L/nyrrmh5zyqEG5q7S6zyrtEhdYHovGNZGLnuGi/ia0GGgRBZFCjwFAElClxlhp865GSeTK+8zRGEY8Is89Q8TxhE2ux8Nvf8KqZZGbc6eOg9qjySRjftn/AE+1GGmXjuFskScVnlNk7I/h+9z/AEpyIF1dteYGpPmTUCXiBOg0HcKr5uIKOdz4fjWuOBvaKr4COSju2X78Stogt486rcVxMD4mue7c1Sz41m52HcPxqMDWjHpIrkolqf7SfiOKM2i9kfOoRJO5ptS8Pg3YXVSQOYBt71qUYwWxQ5OXIBUPj7Gjwx37vM0QIdLbnYDc1f8AD+BNILy6DkBYP6kcvelcgpFbhZLAqLEW5/CPE30FHw7RAguhYc8pIX0B1PuKHxjBtCQC6MDsF0K+JXX3uahxTX2oUQ2L8ajVAIUu3JTYBfTc+lUWJxrOe2ST8h5DlUJHA8T8h+P2edPkYnVtb+/pQCGiBY/bfQeFzTzl0387fduBUaORiQBbLv5eJ7zVjCqEMzE32AFrH12oNkSCYEgZbkc+1a6r/lOp/rUjGzDcNmJsSRff3ocOHVQC57RvZdNO7MKB1wBOYZu7uoWNQ4zltWtlGm2p8Ad71x2U2sCotbv/ADyppQyaqNtLAjT05ed6HJAQdwR7fbUslEpiGsEIt3bE+OvOhdpe8A00t1YB/aOg71Hf5n5CkjADQsP/AB9RUsNBsxAF9SddeQtp6nf2ouFxZXUAafbyvTEBY/Dmvrcb+fcKZiMt7K3uDbTx/pQCGOJLX0BFteWXXkfWgYe+YAGwP2USVMqKBu9yee2wFvM1EYkHuqWSiS2IBY92uwHpTcRKGI0tYW9qZhblvDc99qDM4vpt+eVAISS4t3EXvahtIAoF+Z+wUR5lNgTawA23qNOBy27+VCxqHF7ixPpQyL6eBPsK5Cd/L7xTBJre1AIkex12OnvTOs0511j40NgdxRANY02VhoQCL6j8KexuL92h+4/nuoDnS3rTog/rh+RSqPSpulAtmueY1X4rGFdhr30qVc/FFNmhlfLimbc0LPSpVtUUiuTdEXEzcqju5JuaVKtEUkjDNtvcbUjDwg70qVSXBIlnh8GuW+xHPy1omHlZgy3I0vddL+BFcpVQy1F90fw6ZFdVsSNSdTv32qLx3jDo3VoAumrc/TupUqi5C+DOmQkk8+86n3pMt9T8tKVKnFDSrlyEftAttqNCdTz+VOhOYgE73+QvXKVB8EQdXuNrDu/O9EVyNq7SpGMEwrXY3F9Cb7HQX3o8o7IJ1v37j150qVDxGXBJy9WLL+0Lk+H7vyoDSUqVQIPEL2Rrob6ctDUdls2UaWtr33AO3rSpUSE6MZUZgdTZPcEk/K1Q7muUqCIdZyQBUid+rC2tfU3tSpVGRDYcR/CATzFxQcSmU73vSpUPEPgAkXanM9lUfxN9i0qVQgxnNj4gjx96FGOVKlU8BgbtrTo9V8j9ov8AdSpUz4AgTd1CelSpogYO9KlSpxT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" name="Rechte verbindingslijn 10"/>
          <p:cNvCxnSpPr/>
          <p:nvPr/>
        </p:nvCxnSpPr>
        <p:spPr bwMode="auto">
          <a:xfrm>
            <a:off x="35496" y="1196752"/>
            <a:ext cx="91440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kstvak 6"/>
          <p:cNvSpPr txBox="1">
            <a:spLocks noChangeArrowheads="1"/>
          </p:cNvSpPr>
          <p:nvPr/>
        </p:nvSpPr>
        <p:spPr bwMode="auto">
          <a:xfrm>
            <a:off x="152400" y="318414"/>
            <a:ext cx="53998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We</a:t>
            </a:r>
            <a:r>
              <a:rPr kumimoji="0" lang="nl-NL" sz="2800" i="0" u="none" strike="noStrike" kern="0" normalizeH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 hebben de volgende structuur </a:t>
            </a:r>
            <a:endParaRPr kumimoji="0" lang="nl-NL" sz="2800" i="0" u="none" strike="noStrike" kern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7689"/>
            <a:ext cx="9144000" cy="576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armjan &amp; Lisan\Desktop\BB tijd\LOGOICHTHUSKERK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62359"/>
            <a:ext cx="1027855" cy="103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data:image/jpeg;base64,/9j/4AAQSkZJRgABAQAAAQABAAD/2wCEAAkGBxQSDw8PEBIQEA8PDw8NDw8PFA8PDw8PFBEWFhQRFBQYHCggGBolGxQUITEhJSkrLi4uFx8zODMsNygtLisBCgoKDg0OFRAQGiwcHBwsNywsLCwsLCwsLCwsLCwsLCwsLCwsLCwsLCwsLCwsLCwsLCwsLCwsLCwsLCwsLCwsLP/AABEIAMIBAwMBIgACEQEDEQH/xAAcAAACAwEBAQEAAAAAAAAAAAACAwABBAYFBwj/xABBEAADAAECAwQGBggCCwAAAAAAAQIDBBEFElEhMUFhBxNxkaGxBhRSgcHCFSIyQmJykvAkgiM0Q1Nkc6Kj0dLx/8QAGwEAAwEBAQEBAAAAAAAAAAAAAAECAwQFBgf/xAAqEQACAgIBAwIHAAMBAAAAAAAAAQIRAxIEEyFRBTEUIjIzQWFxI4GxFf/aAAwDAQACEQMRAD8A+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+QnIaPVl8gWFGbkK5B7RWw7FQhwC5HtFORpiaMzgFwaeQpwPYVGVwC4NfIC4HsFGRwLqDY4F1IbBRkcEHuSCsdHhTA1SRINSbWZEUhTIUoNSTY6KmRsyUpGShNjSJMjJkkobMk2UkUpGKS5kYpJsYKkJSMUlqRWOgFISkNSGpE2OgZkYpCmA1BNlUApDUhqQlIWACgtQOUl8pNjoTygUjQ0KpDEZ2ihrQPIOwFpGa9biV8ry41S3ly7lNdm/atzTqk1jyOeylFuX0pS9vifKbrdtvtb/Wbfa232tsLFR9Ux3Nfsua/lafyD5Dj/R/X+mzz9rHNbfy1t+Y7jlCwozOAXBpciqQWFGepFUjRSFVI7FRmaLGNFDsDwkg5QSkNSbWZElDEiTIcohspIiQyZJMjUidi6KmRsyVKGShNjotSGkRBoVhREg0ikGhWFEmRikkhyhWOi1JZexaQrHRSGSiKQkhWMsjZChACwHI3YtSOwEOSKDzcv0l0s3UVl/WinNbRka3Xf2pbMKPpHpX/t4+9XPzQAehWLdNdU0fHqnbs6dh9Xnj2mfdqMP33K+Z8u123rMnK059ZezXamuZ7NfcCEez9Bb21iX2sOSfjNflPorR8v8Aorl5dbp23suapfgu3HS+ex9P50+5r7gYIXYqhzQFQFgIoXUmnkBeMdioychZocECwo51IZKLUhKTVsiiJByiJBpEWUkFKDSBQ2ETZVFzIxSXKDSFYURIvYJSEpCwoBIYkWpDSFYylI2USZGTIrApIJItIJBYEUhbELSCwK5SKBsoZMBY6ErGDqMf6l7d/JW23f3GyZQTkmx0fB/BexFH0Z+jnB4ZtR9/qn+UVfo4x+GfKvbONl7onU+eso7vJ6OPs6mv82JP5WjkOMcOen1GXA653jcrm25d+aJru3e37QKVhRjZU9nd2ezsLZ1NfQHU/u5NPX+bIvyjboVHNzqbXdeRey7X4jcXE8stV67N2NPb1mTZ7Ppue1f0G1a/3L9lv8ZJpPoRqayKcnJGN/tWqVtLop8WGyCjvlO6369pTg1YtPyzM9r5ZU7vvey23ZbgixmF4yGtwWFjo5RFlqQ1BrZFAoJBzASglsdAwh8SSYGzJNjClDJkGUNhCsC1ASgJIOUKx0CsYyYDlDFArHQEwHyhqAljDYdC9iKBnqw5xhsFC1AagdOINYxbDoSoCUjvVhTIth0KmPIYo8hsoYl5EuQ9TNyE5DXylVAtg1Mjg+T+kHFtr8n8WPFX/Ty/lPrlQfLvSbh21kP7Wmj4ZLLhLuTJdjjaXY/Yz7bocnNixX9rHFe+Uz4psfY/ou99DpH/AMPiX9MpfgaTdIiKtm4JIPlL5THc01FMBodUg7hsLUS4IG7IGwUcrMjJQqWHz+RtZFDOUJSArGTZLkFBzIxSBFD4J2K1KmRikJBzIth6gJDJQagZGMW49QJGqgliCWInYrUioNUByDJgLHQSQSLmBsSLYKKihiYycW46cJLkUomdIOUaFiDnCiXMrUz7kVGxYUF6lC3HoY+3oV29DdybF7C3Hoec5fQ+aelXFtm0tfax5V/TUv8AMfXHjPm/pg0+06O/4s8e9Q/wLxT+dETh8rPl59Y+g1OuH4H09ZH9OSkfKGfVfRpkT0HL9jPln38tfmOnN9Jz4/qOg5fMt+0fSQqpRzbG9CLFUmaa2FUx7CoyuH1IMbZQ9xanOw0PhT5HnTk8h02aujPuejONDZxIw48hpx5DNsaRpWnCWAHHmNEZyXItIBYhk4h8ZUPlohyKUTKsXkMmPI2xKGzjRLmWomLYio0ZsK82K9R5P3i3HqRNFrIvAqNNv3p+8fj4f0DdBoVjodNLyLWhCWjftE8iGoDJyjpy/wB7CZwNeAawshzLUBysbK3E48ftNET5MlzKURkYw9gse3Rjpa6E7kvsZ5lB+rfgjSpQWwbE2YXjfQ+f+mTC/qmmrpquX+rFb/KfSrOF9L2Pfhu/2NRhr3qp/MaYZfPEH3iz4ez6T6LG3p9RPTUKvfjn/wBT5vR9L9C36z10PpprX/dT/A9HO/8AG2ceL60dg4K9Wj2snD0zPXDn0PO6h2anlvGhVyereja8DNl076D6iDQ8twQ1vTsg+ohaHEKA5xklDZNHkJ0JMMdBFIyYfQl5A0GRQfODK8hs4/InqFaAzb3NWLKwMenNMaYTyIaxsdjysfGYVjwD5wkPIi1jY/HszRGNMzY4HTjM3MtY2a5iV3MKq6JMzLF5j4xebJ6hXTYKq+gyZvqWp/iZb9rE8g1jI6a73uBWt28H8BeRb+Iiofh2+4FIeprWvfTb3DFqaZ5ymuvyDnC/FhaDU9Gclf2x+Ouu/vR5kxt+8x0UurE5D0PUV+0qsvtMk5F5jZzrz+YtiOmN51/Ecp6Up34TqO/9WtPXb/z4X4nXRlXT39h4PpChVwvXdndh5/6amvwKxT+eP9Ikuz7H54o+i+hHJ/jNVH29NN7fyZEvznzq+87b0OZeXimy2/X0ueO3+bHX5T2c/wBqX8POh9aPufIA5fQYubqvuQXJ5ni7HaIcGbPjXsN9QvEzZNvITZUGeTWCd+8hvdryIKzY+XzC6D4xroZ5sbFmzkZUzTGJeZox4l5mXHlY+MxDZaRsjEh8YkZMeY0RmZDZokaoxLoPnEuhjnMxsah+RDkzRRRsjF5DVi8jJGofQ0483l8SHNlqAxYUHyJdSlZfrCOoPQrdeZfYC6AfkG49B3KvMrYWk34/INYX1XvH1A1CWwalCljftGLT0/72F1A1RfqV5BziQp6drr9xcR5snqBr+zVGnXRGmNKuiM+G9vE1Rq56ol5GYzUvwGtKvZ7NifU11YydZPX4MZGef7TJ6pg3NGX6kvM8j6W8Np8P1y7P9U1D8fDHTOivUJd3b8DBxnUqtPqI+3gyx1/ahr8SoZUpJ2NSm/wfl2zpfRrmc8V0u373rsfvw3/4OZfcvYj2foVm5OJaGu7/ABET/XvH5j6rN9uX8f8Aw82Paa/p+iYp+LZHnXX4mHLnfUwZcrntlbnzCyWe10LPYedf/TNm1qXijwdVr68N/keTl1Vt95su4njo6S+Ird9rIctz0QdLyOv0c/OoGRqDwFqjJqeKNbbPZ7v70jv+HkznlOMVbOxjUmnHqjkdHxTdJN/rbJ9h6OPWGE8Ml7mkHF90dJOpQ+NQc5GsHxrfMxeNmqOjnP5hzm8znlrRk67zMnCRoqOjjP5/IfGpZzc67zGzrvMzcJGio6eNUNnVI5uNcuo2deupm4MtUdCsyfiMnJ5/ic+teg1r0Q1IvWLOhWReQU3PhseDPEF1DWunqQ9h9JHvLJ5r7gpzvqmeEtcuoX15dSG2HQOhWq9hPrK8ZTOfXEF1C+vLqS7J+FPfTl+G33lrTJ9y9z2PBjW7GnFxFmcpSRMuNNex6+Ph3bvtv9+z94/6jXgqX+dNGPTcSb6fE9jTZ6a7vmc0+S4+5xZnlj7mT6hW37W3tqmIzaXsaqpe6a8Wexmmtt+U5/imdrvn5iXIblROCUsjqz825Y2e3Ts9w7hWTl1Onru5dRgrfptkkLik7Zsq6Zci91sxzfK1X2Wq9z3P0VfND+o8zKtMj/TPuObK130xX1vzZ5l5hNZD5SKPp5QPVvULr8jJktHn1fmKrM+poovyZOP6PQ38/iQ8z6w+q+BZerFqjgXqO9fI8/Je4Lt94B9Oo0fLOTZrwZ9tvb4dX5nq4tS9jwJZpnUNEyxplwyuJ7i1QydWeCtUwvrbM3gRsuUzoJ1gS1nmc8tawlrmS+OjRcxnRLWvqHOtZza1z6BLXvoS+MilzTplrn1DWvfU5dcQfQL9IvoQ+Ii1zUdUuIPqEuIvqcquJPoT9JPoT8Gi1zl5OsXEn1DXE31OSXE30L/Sb6EvhLwUuevJ164o+oS4q+px/wClH0+Jf6VfT4kvgrwWvUF5OyXFn1DXFmcX+ln0+Ja4u+nxIfp68Gi9Rj5O3ni76j8fGGcGuMPp8S1xt/Z+JnL02/wdEPU4r3Z9I0/GX1Oo4H9Jtmpybuevbuj4tj47S/d+J6Gl+kdfZXvPP5HpGy9jsWbi8mOsvdn6F4jx/EsKqaTe2+3mfPeMfSJ1zU2lKTb232SRxuT6TPlSW+/R93v3PI1/G6uanlW1Jp9r8SFwMubL1Mvd9l/pFYOFx+GnJvZni8Vrmy5LXdeS7Xsqm18zz6Nmauwx0z6nF2il4PmeZFbuS/J7HCeOOMmTs/Vy5PWV2tuW1s37D364h5nDLI0+zxTT9jXaav0lfjt7jDLxIydpGvH57hFxm7OrrXiq1pzFcQr+0A9dfUlcNGkvUo+GdM9YUcz9crqQr4REf+ivBiZCEO08kuSyyABEQhAAhZCABCyiCYFkKIIZZCEAZZNyEAZe5CEAAkQhAGgkEiEEUGh2m7yEMZ+zO/jfcibcgmyiHPE9vL+ROT8DJRCHXjPC5nuKff8AcSiENTzmUQhBkgkIQkZ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AutoShape 6" descr="data:image/jpeg;base64,/9j/4AAQSkZJRgABAQAAAQABAAD/2wCEAAkGBxQTEhUUExQVFRUXGBUUGBYYGBUaFBccGBQXFxcUFxgdHCggGBwlHBYUITEhJSkrLi4uFx8zODUtNygtLisBCgoKDg0OGxAQGy0kICQ0LCwsLCwsNCwsLCwsLCwsNCwsLCwsLCwsLCwsLCwsLCwsLywsLCwsLCwsLCwsLCwsLP/AABEIAKUBMQMBIgACEQEDEQH/xAAcAAABBQEBAQAAAAAAAAAAAAADAAIEBQYBBwj/xABGEAACAQIEAggCBgcGBgIDAAABAgMAEQQSITEFQQYTIlFhcYGRMqEHI7HB0fAUM0JSYpLhFVNygqLxFkODk7LSJGM0VFX/xAAbAQACAwEBAQAAAAAAAAAAAAABAgADBAUGB//EADQRAAICAQMBBAoABQUAAAAAAAABAhEDBCExEhMiQaEFMlFhcYGRsdHwFCMzUvEVQkNy4f/aAAwDAQACEQMRAD8A8Np8a3Nb9+GYN91QeV0+y1MHRKE6ozD1DCsUtbGC78ZR+KLo4rezTKDhyVbQLc6irOHo8V2YH5UdOFMDtXPyaqEnszUoUciwoy91Gw/HJ4BkzJJEP+XNGkiemYXHoRUhI7C1VvEoDWbFkfUGS2JGN4xgJlticI0RO8mFfb/pSXX2IrOTdFcJLrg+IwMf7rEhsPJ4KGa8bH/MKBxOMhazGXWu5pX3THlW5ccW6KYzDDNNh5FS1+sAzxekiXQ+9UtXXB8Zi8Oc2GmliJ1OR2UH/EBo3rVs3S4vpjMJhMVf4nMfUzn/AKsOUk+YNauqL4KtzIA22q2wHSTERbPmH7r9oel9R6VeiPg8/wD+3gnPcUxMA9OzL9tck6BFiDhcXhsUp2VW6uf1hksfa9JJRaqW4VaLDhnTuNrCZCn8Q1X8R860L4XD4lb2VwdiN/QjUVi5ejUsfZmiZD3MpF/EX3HjVn0ZQxNlGluVcvNCEN8dpoui29pbhcd0Mt2oJCp7jf2zDl5g1Bgx+JwpBdA6KTa4Dx3IAJt8IawAuMrW51vcSxEedQD3isTjOJRvIQjmGQcmBKHw0s2vhetGk1eWfdluvMry4ordbGp4H02icgZjE2vZbMyctj8a+zjxq245xtJEWJ7jrD9UyyABmUgjK6m1huRvbSxJAPnsuDVz9ZAR3yQkOoP8QABX1W/jUtOFYqEZ4G6xSP8AMRYggg+BOmu+1a5dldXT8itda8LNHwnh+IPWKslsjlHnsEAC5XRIBIpJJvqDbKykksbVaYlcKlxG/UzIbExku7Mde2ouXZr37zfnWb4X0wWNereLqGAIBUdkG3NTa3mCu+xqyhg/S3ilOQSA5nkBLRxxlWXLawvJe3aPdr2bIyyxyjzwFST4I+J4hLLkGKhkv2ctrRmxezGe4JRSL9g6GxuG2Gi6hYgZcTaQdkrIXPUx2FlKLdurbUjOdddwDlpuOxKYKMrFH1qSMWYAKXLHJd5LDtA3+IgAWA5iqhILmRopVQWuesMf6PGSLFYgxJ6wG3aYAdo7WKleRiZjsdK69VmyxsgKutjP5iO6kWI+I2A5ixqLhOGMkMT4uQKLC5+qaQMRsXIIQb6J70eHpBEmkJCy9lZBKwy7gaON/i0RRbkAt6DicHnjcOWUEDsMBmFwP1MbJaM5r2JuftJSAOeSOJCqqwBu6TWKZic2jMq5pCQDsGvbTbRIs8yxg2RgNCWbUWPZyupJ1FtQtqijElWth8ObSxsXzqeu7OoBB1UG9wCVAINhtQpG7KGSQuunaDZmQlRZnsoRRy1BuANdKZIFjMZw3DxMcRLiJdXtLGsjxopJVdApzDXe7c+W1RXg4ZmUrC86sTmbq8Q55drPbtb23PKrPDz5WVlgTOuc5ncNmFyc6MbjkfhPhVfJxGVPqjPGEkDOgjw88xAd7iO4OhsNDY7U6QA2EOG6xo1hnji0ClgyG+Q3C9Zra3lt3UWBYGRJl1OZVduqjdG+LUyRqCTY/v1ExGLxDLpLimaNiVQYQXYAFQzftLz3qW8pcsXYkOpIzKhYW7J0CXU5VPLlzpqARsUhBmRHsWt2hI0enWHOCsxNyI9N76jbk7IGjhHYzEgC6OJbCRQFWVVFgdDoD8NAxxBHbLqrxyByc9vgXOuZy6/s20A3HdRsHGGiiJjUguxJjLFCTIuuQHq3G4BbvFudSgEzFNImILuJXVFdiJGCrqqAhJVsAtlH6wLc7kVUYXEJEMTMpWKReysTSF1dtzGoI7SZ2CgowtYXNqnJGt53w5hdtFAMcYOrm7BGcXNipBDIpzXsdqhY+VWjiw4vC8jM8ihAY2DN2VCciWYWfsm0bAE6VCAuBzGIvOZI4WdiMwCthm1PYOW2Q3vrcE97a0fhkiylpMWUSQ5QhyyqTc266J7qbsSBpqBYaC1Tcc8sYTDXYw6K2aJz2SBYoxKnMLjsMCbuLMxy0SbhhxdosGFmivbJ1bWiZWKs6ZnzRDQra2VtbDc1G0uQpN8GK4txPFMVDICAxQODlLgt2Vkym19joBr43u3+xnxEjL1oKRqDK6j6pGI0jU5gZW8SeTd1XPG+BYqKURWjhkVXlbIvajRbqrtKRoWINlX3qTwLhMUueJR1pDPJL2rQIATeQtoLEDvOg77U8FasEu66MJ/ZS/3yf6f/AGrlar+zI+5P5aVXdixe0JzcGQ7Mw9jTRwVhqrj2Iq2WiLXl4el9XBV12vekzoy0mGXgVyYeZdiT63+2nLjJ1+JL/wCU/aNKtVoqih/qal/Vwwl8qf1A9M16s2ivg4pf4kt6/caKcVA2jC3mD91T8gO4BpjYCM7oPTT7KCzaCbuWOUf+sr+4ejOltJP4r8ECXhUMgsr28Lg/I1RYzoRLmzR9S/gwZD8ritWOFpyuPX8a4vCmHwSEe4+w1filp0/5eZr3SjfmhJdpXehfwf5Mg3DZox28JILaZoysl/Gw1rM8Tw4vY3U/uurI3sa9dWKdRowb2++uiaQ6SRBh5XH3itcHLmLhL4Sp/SRU6XKa+V/Y8PkiA3uPsqZguJsmWzA77jwr1TE8LwTEh8MEJ3KDIfdCpquxXQfBvqsjpfkcpHqSA3+qr5OVfzMcvpa8rFTj4SX2Mngem2IjIyOQBcgXuvd8B7J35ir7g3TFZpLTYWBv44wYZPPsnIf5KDP9GbbxSxv6sn3Pf3FP4N0Hnhe7KfMFSPkSfkKqnmwqLSfyf4Y0YSvg9FwMcLocudQRs1jb1Fr+1ecfSH0MmT/5EcbSR83jBZR5kbetei8OwxVLHurJdKmxEZ6zDySRMCO3GZL+RycvCsmllHtdl9C3Iu6eXYLiUsZGR2FthuB5Dl6VruA9PnVgs4up0zDcem59Sa4Om7qxGMw2Bxt9C7xRiU+PWIoYHxNLFYjg+JGiz4CXxvicP4636weldXJBTVSVmZSrdG44tHFLCHOQgjQtt5X3WsrDF1bAo74dyeze5hb/AAyrddfO+vKtf0f4KkuD6tcTDOpWwKlhy5q4DD1FeYcWwOL4bMy/WxLfstY9W49ey1Z9L1wuP+BsijKmbBcS0JYYmAlJLZ3XtK4AtltqoB5gWJ11BJNXGM4r+lLkgJTKAI+rYLmNj2GUG6IADcgG3eNL0PQ3psZ3/R8QFuRZXAsD/Cw29qLjIYxOU0UlgAVIjcX/AIWsrgfwm/hVympS6Zqn7uPoK00rTsvsbKqBFZRNfIgbMFhw7WKrYj4SbWDbnYAXtUVOtCq8gMpUOo0vi1BsLqNlT4b6BtRexpNgMRCc2UTalw63EgYi2ci/ab351AeNJusA0kdAGJsGdlzEdYrA5vit3ADbazximri7QG/B7EwTF0TIRkFxnjVrABG/W3ALeZyroRcnSoi4FowtiijLNJly9lz1mYZFspt2nFwF0KAG2pkYlVDFlC6ZJOtUrlsbKcwyHOQF+JxmIN1traRFYXVsmnWZtbxXzizG7fVNcHVr2IHaU3opAImFZToD2bKFd9St8xyMN5FIt+02lhuKmSJmUqZJAl1ZhEI0VGVks4cgAAsutx99gTAZzkIL3BY5ScwCEKL6l+1lFzr2dCdKsUw0rWJstsoBZXJylV+G5uy5m56C1u6moBQyTa9t269LCVTj3VmGUnsrEDoS66ipvD3AJQZj1bZwqzSSIFO4u8altm1Fj2ufO4/siNwrFpmGWxVWlRVublmWIpbluTa9VknAYQxW0uZbXuR8J+GULJnAOYHtKb3B7qamQbioQrKEuCshAZMl+2NMoftObsx3t5VE4StjAnVIHzEZShim0CHKnaySAaDutbWr48HeRMyPICSLqShGgKkEDQ2KnS3P3i8IwrxKVKkqhlkKqQqG4DC63EVyrAm+Xewo9ICr4hF1gVZIi7vKWVZDFDihlUAmMKMktrnUEAW7ybCwk5klmldGxEEP1WkeXEJYWAZci21L3tZtbnuWfPiUhKrsYI3fq+0Ezk9khVBkjF3UZ1dkFgfGlFgAI40YOrrGZJJM0zTql1IKlRbERWy3A1tyvoBRBkMz4WHrSeuinB+J5VKqASx7AK5SAxy2UAnzqgwvHsTD1ixzZMxWNEhkdmRn+DrHO4ADE21JA2vVj0jw3WRNjCcK0ZBR1jlMzSMuYxt1ZIKte17nQEk30AXAeCPNIwaRUTr4IusZQEjACGKFQTYtlYgLl3a51JsFFS5Htw3DcNwz4ppgiyS2j+smeMyH6vMCLbZzZgBe+g3NbroJxFcJhsRngkWCKSVhJaNXkC3JDRnKVKqF0udWsNrVzhuHbCYjGRYZ+s/UrHh+rkdM7qEDyOp7Ci3aOwDGw0ArC8S4pLnxBljzBchKplCiR4I7ghmBChwGvbtHbVbVb3Yx+gu7dsP/AMcQ/wBxP7J+Ndryz9P/AI5PlSq7+JZO8epLRFoa0Va8AzsBFoy0JaKtIEKtFWgrRVogCLRVoS0RaKAFWiChLRBTACWpjYZDuo9qcDTgaux5Zw9VtfB0JKKfKAnh6WsLjyP41xsMyjsyN661KBqLjZrCuros+fNNQlK179/uZsuOEVdV5EOTikiaXVvMfhao8+Ljl/Wwg+KsVb0IsR71W4ie7E1xJdK9b/pWmlFNwV+7b7UcKWuyqT6ZbfUPPwrDSWBklAH7Mqxzr7yKzj0YVXv0IjY3j6hm/geSA2/wt1qn0C1KV6uuAQ5iTWfU+j44oOam9vbTXmr8y7Bq5ZJqLivsH6P8F6iPKARpbUqfmN6wHHJsfBjGETyqjfsBxkYc7xt2W9Qa9TnI2zZfEG1V0krXK5s69zBWHrcVy9Loss/5sWt/l+Tbm1EIPoaPOsFj8zqMXg4A6spV0D4aRu1YkdWDG1tb3S2h1re8aGEsjO5iLi1nUup0uL5QSf5bUWDAROwzQILagqCoH+UG3ypnSfh0M+RHJUqQwOVWHdqCambBleRRcbf77Nwwyw6HKyp4DFMHeLDlXjZWMbxskkcbDYFQxKA/ukCq/h+KOMkeGaNYsXH3XySW3BB1Vvuqx4D0VWOfrFkRhmzWC5WB8rWtvzqzwnA8QmM64zrJFmJCuis6XFsqMwJVfIiqupYZO7Trx/UOl1x9qMfjOMthnMc11uGUZwWQg2BFxqvLTa3ga0WC4Q+PjcYWVYp9WMUn6plMYQyqRfMdha1hc3HaFW/S3guExiBJiImv2ZFZQbjwbQ6criqjhfQ14ogqzCQD4GF45MvIEXIuPA7Vqx6jFl5aTK5Y5Q43BpiJMKwTFxGBibhifq7Bly2c/AzWa9r6DyB2nBOFO5GYmQ2+O/PRWzbgk5fFWt+ydBi8XNi8Mjls80Qv1kEo62NhbUqj6bWPZI+6vQOjfSCI4WJYIhCjjsFdY9dTb9pTuSSNKuljcVfIqmmW0PBYojmZlU227PcNRcX79PE0zFthLAMrPvoA53Go8L2HnapmF4SrWaQ5ybG4P3jf7KsP0RLWyLbypLoeijwTYMg5VYa65lcb2PPxt8663AMPKCUYG9jyPIDwI+GrxcIg2RR6CgScMQ6qMp3uundy9KnUSjzXpH0JKlnZbpcNoRYkB2JBP6tyzIoYZSLb8qxuM7JkgeaJMrda5brA111k6sxLmBsWXPYBs2tzXsfGosRYJ1zICbBkyhjoAc2a/MnQD3rx/wCkPgfUIjl+sveLOYyjEsCbMSO3YA2IJtc99PafJEvEw2MlLy9lLDI6AXUuBlYHM9xnOYNqddABsBVjw3pPjMogjkbIMjLH9UFVh1Yz5ieYVhv+1XpPQqAQ4XDmSF2dmxbZFW7HNMAjMLi62UHXwr0LgkJdWfIyAv2VcZWUBUFrXsBcE+tO49MVLwFu3R8/cM6TzwLME68Syl1ziaIC+cZnY2NyLjKRbc2NqdP0oypPA+FLNK4kV+sVrMY41F2W4YDKxtfdzzAr6WXDnvb3NY76WxIvDpMhfMZIMpW+YWlVri2ugUn0qtdMpV+/YbdHzn+jSf3cf/cj/wDalW9/sT+EVytH8Pj/ALjP1+4mrRVoS0Va+fs9AFWirQloq0hAq0RaEtFWoQItEWhrRBRsAQGiChAU9aNgCCnCmA04UykAcx0qk4tiLA1bYhtKy/FXJNrV6z0BprfUzl+kcvTDYh5q6GpvVnuNOEZ7q9nsea3CIa1HA0yrWZw8JLAWrXQrlSuN6Yy1jWNcs6no3H3nN+BVcZxN2tUOOQ0PFlmcm32U1Ebu+YrfgxrHijH3GTNNzyNmi4BIbMbDz51XY6e8je1WPDlKQk86oXVySbD3rHpqnqMk/ZSNWe4YYR+ZedHDdmPdUjDPJ13xSWubqQctu8FkHyNC6OIVQk8zV0JK4PpPMpaqS5rY6Wjg1hX1Mz01KARB89iz3yrmYAIxY2uNhc0uFxR4OA4hpleIIoCooMlnkyqzqGuNwDpyqv6ecbXDmMst8wxAA/xRFL/6qyOK6VR/orGJDnMeGgcXYC6GV81x8QzWNvClx97Aotftlkl37PUsPxaE5D1oVZrGO9+0Csetv86DXmwqZw7DFRlgjQdXKwIUEAhkuwsLAAlkJHge+shjlQcOhmsOsSGFUXmCThGLC/cIj49rzq5+jnjd8IXJIOfts7kFnEaZmJ7r6eS3qnCnCHUmx5NPajf4bESXH1ToeZ3VvE+NXME2YHzt5+P57qoV6URDQMjte1hIpOxbxOwvVlwviSSrnB7LBWUm1jccjz1Fbk7VlHDosai8SxDRxs6qGKgm17XsOWmprOfSJ0zTh2FEvxPIypGBY6kFix/hsD6kV5xxr6WcNKEJhxC3eOVSJRssnajYbWIXUantHUU6XiyM3OHxOKnlX9IR4Y2VmzkohRh8EapmLG+hNx4cqqePdE5cTDlGKzdVM83WFGYgGO3VAKb3B1BB/Z2qZ0L+kzD8RbqOrljkMbNIGIMYIHbCsDcryGxPdWT6cfSwOsjiwbyRXY/pEjx6hb2VAjAkNYZthuBvcBZK3a2GUtqJ3Qro60sC4rERYd4XUNaUFrEfrFVbHLd+sJI1NgSTWJ43wcQPiDeOS8LKojjCxo5Kt1iZjmAAuuovW74fD/Z2BheabEu0pyQhMQ6pleMshRA4j1LcxuR3UCDh8OJOJlLNG0mAXBss2s0bZ3vM5zFbERqRZvaroZYpNSTe229V+SqUW2qdfIx+D4XGZOFrZXEjYhJF0zNaeVUMjDVjYC1+61A+laIR8QSGLMqLAFVFJABYOOyL2F9Bp3V6Jg+CLbhgjZGGFMUbMNc93GYrbbVr61hfpRcNxeGzXs8cZ2uPrFa2nL6yqOuVos6VTPSv+F8F/wDzU/7a0qP/AMSP/dj+Y/hSp+1n+sTs/eYBaItDWirXi2dkKtFWhLRVpSBVoi0NaKtLZB60QUHOBuQPM1Gm41h0+KeIf51v9tNGMpcKwNpclktPFZ6Xpjgl3nB/wq7fYKiy/SDg12aRvJD95FXLSZpf7H9BHkgvFGtFOFYWT6TIB8MUp88g+81Cm+lD93Depk+4LV+P0dnv1fNfkR5oe03mMksKzssl2JrJYr6QpX/5SD1Y0PAdJZZD8Kget/tr2vo1wxR6PE4mtjPJuuDYg101CTEHq83OsdxrjUwewdgPDT52rp5sqxR6mYMWJ5JUj07hMV2vVvxDEqqfEPcV4FLxKU/82T1dqjMxJuSSe86muHnydrlWR8LwOtix9njcfM9mWQam4t31WzdJ8Khs0uo3srH7BVRwm/6MdeVYSf4m8z9tdTU53jgnHxMGDCpyafgeuydPsIwEUZkJOl8lh8zegcR451bBFjaRiL7gAeZ/pXmXCl+tTUb1qeM8b6icfVh7Dvt91YYTnj00pY+b+5qyQjPNFS4o3HAekEjSrC8CpdcwIkLH17IqPwLphLPxF8MURY1D2sGz9m25vb5VU9DOODFYzNkyZYzpe/3VC6FMDxWUj/7f/KuF0uUpSyc8/M6CpRSRJ+mGazwAW+GTcA8176g/Rxw+OZJxKiuFMWUFRYHt6+J150/6W5LzQjuRvmwof0fcTighnaWRUuyWudTZTsNz6Vpkq0237uL/AMhtOLY0DCYkZR2Y5QtwNB1YWw7tvlWV6P4yb9Cj6tQ79bK3aRWtZEUfECANAPSq/ivTISLLFDGW6wyDMTyYmxAtfbv2qPwvFyiPqlsouWspudd7k6DXuqrDiyLG1W9+PsGnKPUbfC8bMTIJEhd1JKRRoXkb6po+3lNioDHnyBJ3vqeBcXEx6ye0IXsxxRsSSumYSNqp7V9E9xavNsNicotljJ52RbebNu58SfernA488x7fhXSxxdJMzSe+xafS9joJcHEiqAFlLXBYuT+jzBASdTd+rGteX8dwqKkEMTEmzFgxAuTksdB35hrfbwrW9IZxIoBA76zGOhvbytUmkgxs1P0ccdg4fDJmhzySEB3LaZAoIQLyHaN+8jwFedcZxgmxE0wFhJLJJbuzuWt86v8AAYGTEN1SGzMp1O23Ow9PWsxiYcjst75WK377G16rrxHdcGpl6XvPhcPhpVBOFYNE4NjkVQOqI/aOlhT8ZxESSvJ1mRZFKMnVyMMp3AOWxI1tcVQcMh0LEKQdACAf9qlGGPmtvIafaKRzS2G6G9y66McahwpzJiZkdXLBMgEb2Itm7JIBAsdtKqOlfGzjJjMRlJ7VrgEa2t7BaGuHiBuCR5oP/an9flOZHytvmVMrg94YE60OtNk6GU/6XJ++/wDMfxpUsq9zfn0pVYJRr36cL+zCT5sB9xp0HTQt/wAtR5sT91YinxnWsL9H4K9XzZfHPO9z0ROkx529L0bD9IWY2A+VZfhijuq8wG9c7LgxQuka02y6/TZD31V4ziEvMkDuvVwG7NUHFaz4EnKqGZUcaxzZd6zIk1vYetXPGPhqjrvaaKUNjFne4dsRf9lfQWoFKuitCSRRZyuqL0VyltAxPeSAPa330GiQtMJhLip3DoctUCSkbG1SuHOS4uTT6WD7Zbi5mnBm8ST6qsLxh7yVs1P1NYninxmutr/6ZztGu+yHXa5Xa4x0zdcNf/4reVYeU9o+Z+2trgf/AMYjv9KooOj0stzGC+p+FTkHnI1l9r10tftCBi0nrSIHCP1yedXHSZGMpYBsqgAtbsjwvtfwqZwjo11bB5GBI2VdvU1rOFwxZzIyqWGxIBI8r7VXmhLDopSl8aDGccmoSiVH0Z8NlEkkrIyoVyqWBGa99r7jxq+6OdGxhZpZ2kzu+bYWVQTfzJ8alT8bVedUPFOMlwVOikWIB7RB8tq83Htczb4TOrUYKvYZLpTxw4vE5ggKpdFAubgH4jUNcIW/WHKP3EA+Z/3q+gwubsxqFUbi6j3JOtPsiWydo/vEWt4AXIPnXUgqiorgzy3dkCPBZBqMg7gO2e4m+tvHajCTSyiw8OfnXTFflz8P9qJFH6VYhTsK+NT4jUaMedHRrc/cfjTXRBTjyqFPGedTZde70qNMhPP50kmMkCg4g8CyGNMzspUG9iu+o77Gxt4CsrNERe42VfuH3GtE+Hbvb8+dQZ8Ce1ruLG+vlS2GiPgG7I07/tqXmHjTVgygC21MZu8VS1uWqTo64HK/tUaVR3n2NOahO196iiRyYL0PtSpdWO/5D8aVPQvUyJT4t6ZTk3qxlceTS8LIq/wGGJPIVm+Enatdw5tq4erbjdHShwWqYXTU1UcRwi87n1q+B0qm4jXNwyfUO0YvjQsNKoKv+OLvVBXp9N6hz8/rCpUqVXlI428abSpVCCqXw74xUSrPg2Dd2uFNu/lWjSJvKqK8rSg7NXm+prK4jAO73sFH7zEKvpff0vWxjw/ZC1Z8P6M4c9uRTId+0Tl/l2PretvpXJHHhtmPQxcpujzxeFKdFcyt/wDWrFR/mNvmBVjgujZ0LWUeJzN/KOyPUmtjxSZVsigKo5AAAegqokx4vZbse4a0ml02Ps1kyfEbPnydbhAmQwAAINtuVXHEsasUIW+p0A5+1ZOTGlT2msf3FsW9TstDn4gzc8vl8Xv+Fqza7VRyTgse6i7931/BbpdPKEZdezZOaR2/hG+ure3L1pRYg2sLi/qx9tB6VXJmOliAOZ27zzq0w/D2AzsrZTzt8/61VmzzzKpvb2eH/vzLseGGL1V8wZVybKjC/gSxqRHwxVJ67OpIuBbX3bSrlWjyKqWG27X+Ww+VBndSLW9SNfIVSkiwo55Xew0sNBZVFvA5RQv0e/d4/nSrbqg3w2v3Hu8Rl196MIAu4Uetj7X0prJRSCD+mn4UWO4O358zVnKnK17+drD3qNmAFrW/PdUslA1cHQr89flXFUcr+WlSAndr5ilfQ6VLDRHkP8P23qLIfz/Spkm+1v8AagOR+TS2MokRloT+dSGXx/PdUfzpWxlECTTGsaNJQWQ1Wx0RZAO6o0igeFSpAajNQTI0DyjvpV23iPz60qawUVlOXem05N6vKFyX3CuVa3h3KslwutXw47VxNadKHBfA6VT8SarUNpVPxKuZgXeLGYrjhqmq74xATyqrw+Dkc5URmPcATXp8LSgc/Mn1AkQk2AJJ5DU1ZxcCe15njgXf6xu2fKNQXPtVzwvohiSO04gU72N39l+81eYbolhotWBlbvc6fyjT3vVEtbj6uiMrfu38+PuKsMqtoxow0F7RCbEt35erj87asR55afFwJ3N2yxjuGp+3761+PkCjKoCjuAAHsKrTLXf0mihKPXO2c3UaiUZdMSPhOCwpyzHvb8NqslYDQaCq+XGqu5oJndtQMq/vNoK3vLhwR8EjKsWXM/Fl1DOMwuas5uLgJZBc/KscJlXW+drE3Y2TTuG5qJicYz/E1x+6NF/PnXn/AEhn/ipLp4Xt/H+DraTB2MXfLLPF4kMxLvmP7qmy+Rbn6VCfFE6A5V/dUW9zuaiLITtz0qZBhweV/T/eq5SlP13f2+nBako+qh0EOnd+Te/yqThcPdgA1vFtF9zVnwnh0JBMsgFr9jUepcgX9KJN1SHNEAy7XLAgE7ZRuNqICbiMB1aAiUEnZbXuRzB2A31NCmxDnRjm8muD7HT1qFHPm0VR4m1gBfv1+dS4sMQ1ypIv+8Dp5Wvt4CpZKO4XEWa1tR46etTVKm5Jue+9wPSq3HZTqAR4X+6u4dmb4RdRyP51oWGi2dBluliOWuvzqNluCzdk8gdT9lRmmym7dnTQXBB8dOXfRDjSBrY92U3+VSw0MkQ3G57jfT+lILcDNyGhtr/WnIxtqASRcctPEChyy6WB8+evcBUslA5MvIgnxB8e6hm402t9/MVwNcjl8tPzel1oI18fzeg2MkJgDzNDyC3vvekXNjpfaglrDnz+78aWw0OfwFAkPj405n7vnQeqPPmQbgjnS2NQ0250xhypM5sQaC5vz2/P30A0MkXxqMy1INhz9KE4oBoF1XiPc0qdlHf9tKjZKKanLvTakYLDM7WUE+VaW0lbMsU29i24XWt4bGar+E8GYAFtPtrQwRhRYVwNXnjJ1E6cFSJK0KXChq6GpsuKVfiIH2+g3Nc5KV7DjE4VFuVzedTY0CiygAdwAAquHEgfhHqfwp7Y0AammlHI+SbFgXtVZj8YADrVfjuNaWXU1nsdiM36x7fwjc1v0Gn6Z9UijNbVIfj+KAtYdo9wqOyuRd2Ea/OoL8Ry6RKF/iPxVEMrE5ixv+fzavTS1mWUemHdXn+Puc2Onxp2935Fg2PRf1a5j++32gf7VHmxjPbMb86EAzHWjR4cb7+dZGldvd+0vvakDVSdqm4fCkjlfuJF/nvRcHgJJP1a38TovvU5IZIjYxm5uAxF76akEaA29algJPCuj7PuAq76gZz6fjVhj8DAnZUtm07Km4v3t+fSqJHIIKGx30JHzqRDMBobE73225Dv86hC3AlGU3X/AA2GbbwqNID+0GS2wAzKee96YuNKi+ftHvsQNOZAN/lQ8U8p1cbbEbW79NqFhoMCCNQAvcLgk+HI+ZouHnUCwJBPM2LDwvQsKxIu+UDlm5+F97eNBlsCCLH/AAnT0uNaFhSJsrlrG5y3sNb38x/SmxORvmCjkLj0A2qCkrEnYBf5R3b0SN2J7hzI+G3M91QNE13Qndrd1xrQmkLBiLECwP3C1CMgc2AA7r6H5czSja9hY6X211PP7PapZKHRi5LEkG3hvsBY/nSjhBvnvby3tva9BxELeBt3cvU0yRiABbYak+OtgfD8aDYaOvCQCQwtcDmDr6U1W0IJ7gPx/PfTOu0ynbU865ImW3iLi/8AQ0ApCYGxAPPmO6/40zKbXpryaAA8yfstv60utBFjp72oWMkMcgjuOtBkb8PlTnGl/G3yoRew9b/L/ahYaO6Lax3108/nQpW1Ntj9+4pGS/I00i4PfUJQwHlb8bUJ9L/nyrrmh5zyqEG5q7S6zyrtEhdYHovGNZGLnuGi/ia0GGgRBZFCjwFAElClxlhp865GSeTK+8zRGEY8Is89Q8TxhE2ux8Nvf8KqZZGbc6eOg9qjySRjftn/AE+1GGmXjuFskScVnlNk7I/h+9z/AEpyIF1dteYGpPmTUCXiBOg0HcKr5uIKOdz4fjWuOBvaKr4COSju2X78Stogt486rcVxMD4mue7c1Sz41m52HcPxqMDWjHpIrkolqf7SfiOKM2i9kfOoRJO5ptS8Pg3YXVSQOYBt71qUYwWxQ5OXIBUPj7Gjwx37vM0QIdLbnYDc1f8AD+BNILy6DkBYP6kcvelcgpFbhZLAqLEW5/CPE30FHw7RAguhYc8pIX0B1PuKHxjBtCQC6MDsF0K+JXX3uahxTX2oUQ2L8ajVAIUu3JTYBfTc+lUWJxrOe2ST8h5DlUJHA8T8h+P2edPkYnVtb+/pQCGiBY/bfQeFzTzl0387fduBUaORiQBbLv5eJ7zVjCqEMzE32AFrH12oNkSCYEgZbkc+1a6r/lOp/rUjGzDcNmJsSRff3ocOHVQC57RvZdNO7MKB1wBOYZu7uoWNQ4zltWtlGm2p8Ad71x2U2sCotbv/ADyppQyaqNtLAjT05ed6HJAQdwR7fbUslEpiGsEIt3bE+OvOhdpe8A00t1YB/aOg71Hf5n5CkjADQsP/AB9RUsNBsxAF9SddeQtp6nf2ouFxZXUAafbyvTEBY/Dmvrcb+fcKZiMt7K3uDbTx/pQCGOJLX0BFteWXXkfWgYe+YAGwP2USVMqKBu9yee2wFvM1EYkHuqWSiS2IBY92uwHpTcRKGI0tYW9qZhblvDc99qDM4vpt+eVAISS4t3EXvahtIAoF+Z+wUR5lNgTawA23qNOBy27+VCxqHF7ixPpQyL6eBPsK5Cd/L7xTBJre1AIkex12OnvTOs0511j40NgdxRANY02VhoQCL6j8KexuL92h+4/nuoDnS3rTog/rh+RSqPSpulAtmueY1X4rGFdhr30qVc/FFNmhlfLimbc0LPSpVtUUiuTdEXEzcqju5JuaVKtEUkjDNtvcbUjDwg70qVSXBIlnh8GuW+xHPy1omHlZgy3I0vddL+BFcpVQy1F90fw6ZFdVsSNSdTv32qLx3jDo3VoAumrc/TupUqi5C+DOmQkk8+86n3pMt9T8tKVKnFDSrlyEftAttqNCdTz+VOhOYgE73+QvXKVB8EQdXuNrDu/O9EVyNq7SpGMEwrXY3F9Cb7HQX3o8o7IJ1v37j150qVDxGXBJy9WLL+0Lk+H7vyoDSUqVQIPEL2Rrob6ctDUdls2UaWtr33AO3rSpUSE6MZUZgdTZPcEk/K1Q7muUqCIdZyQBUid+rC2tfU3tSpVGRDYcR/CATzFxQcSmU73vSpUPEPgAkXanM9lUfxN9i0qVQgxnNj4gjx96FGOVKlU8BgbtrTo9V8j9ov8AdSpUz4AgTd1CelSpogYO9KlSpxT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" name="Rechte verbindingslijn 10"/>
          <p:cNvCxnSpPr/>
          <p:nvPr/>
        </p:nvCxnSpPr>
        <p:spPr bwMode="auto">
          <a:xfrm>
            <a:off x="35496" y="1196752"/>
            <a:ext cx="91440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kstvak 6"/>
          <p:cNvSpPr txBox="1">
            <a:spLocks noChangeArrowheads="1"/>
          </p:cNvSpPr>
          <p:nvPr/>
        </p:nvSpPr>
        <p:spPr bwMode="auto">
          <a:xfrm>
            <a:off x="152400" y="454143"/>
            <a:ext cx="53998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Wat kan je allemaal doen?</a:t>
            </a:r>
            <a:endParaRPr kumimoji="0" lang="nl-NL" sz="2800" i="0" u="none" strike="noStrike" kern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304800" y="1700808"/>
            <a:ext cx="83716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Muziek maken en meedoen in een band op zondagochtend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Kerkdiensten te helpen voorbereiden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Administratieve handelingen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Ben je handig, reparatie, onderhoud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nl-NL" dirty="0"/>
              <a:t>Evangelisatieprojecten o.a. </a:t>
            </a:r>
            <a:r>
              <a:rPr lang="nl-NL" dirty="0" err="1"/>
              <a:t>Kerstwandeltheater</a:t>
            </a:r>
            <a:endParaRPr lang="nl-NL" dirty="0"/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117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armjan &amp; Lisan\Desktop\BB tijd\LOGOICHTHUSKERK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62359"/>
            <a:ext cx="1027855" cy="103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data:image/jpeg;base64,/9j/4AAQSkZJRgABAQAAAQABAAD/2wCEAAkGBxQSDw8PEBIQEA8PDw8NDw8PFA8PDw8PFBEWFhQRFBQYHCggGBolGxQUITEhJSkrLi4uFx8zODMsNygtLisBCgoKDg0OFRAQGiwcHBwsNywsLCwsLCwsLCwsLCwsLCwsLCwsLCwsLCwsLCwsLCwsLCwsLCwsLCwsLCwsLCwsLP/AABEIAMIBAwMBIgACEQEDEQH/xAAcAAACAwEBAQEAAAAAAAAAAAACAwABBAYFBwj/xABBEAADAAECAwQGBggCCwAAAAAAAQIDBBEFElEhMUFhBxNxkaGxBhRSgcHCFSIyQmJykvAkgiM0Q1Nkc6Kj0dLx/8QAGwEAAwEBAQEBAAAAAAAAAAAAAAECAwQFBgf/xAAqEQACAgIBAwIHAAMBAAAAAAAAAQIRAxIEEyFRBTEUIjIzQWFxI4GxFf/aAAwDAQACEQMRAD8A+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+QnIaPVl8gWFGbkK5B7RWw7FQhwC5HtFORpiaMzgFwaeQpwPYVGVwC4NfIC4HsFGRwLqDY4F1IbBRkcEHuSCsdHhTA1SRINSbWZEUhTIUoNSTY6KmRsyUpGShNjSJMjJkkobMk2UkUpGKS5kYpJsYKkJSMUlqRWOgFISkNSGpE2OgZkYpCmA1BNlUApDUhqQlIWACgtQOUl8pNjoTygUjQ0KpDEZ2ihrQPIOwFpGa9biV8ry41S3ly7lNdm/atzTqk1jyOeylFuX0pS9vifKbrdtvtb/Wbfa232tsLFR9Ux3Nfsua/lafyD5Dj/R/X+mzz9rHNbfy1t+Y7jlCwozOAXBpciqQWFGepFUjRSFVI7FRmaLGNFDsDwkg5QSkNSbWZElDEiTIcohspIiQyZJMjUidi6KmRsyVKGShNjotSGkRBoVhREg0ikGhWFEmRikkhyhWOi1JZexaQrHRSGSiKQkhWMsjZChACwHI3YtSOwEOSKDzcv0l0s3UVl/WinNbRka3Xf2pbMKPpHpX/t4+9XPzQAehWLdNdU0fHqnbs6dh9Xnj2mfdqMP33K+Z8u123rMnK059ZezXamuZ7NfcCEez9Bb21iX2sOSfjNflPorR8v8Aorl5dbp23suapfgu3HS+ex9P50+5r7gYIXYqhzQFQFgIoXUmnkBeMdioychZocECwo51IZKLUhKTVsiiJByiJBpEWUkFKDSBQ2ETZVFzIxSXKDSFYURIvYJSEpCwoBIYkWpDSFYylI2USZGTIrApIJItIJBYEUhbELSCwK5SKBsoZMBY6ErGDqMf6l7d/JW23f3GyZQTkmx0fB/BexFH0Z+jnB4ZtR9/qn+UVfo4x+GfKvbONl7onU+eso7vJ6OPs6mv82JP5WjkOMcOen1GXA653jcrm25d+aJru3e37QKVhRjZU9nd2ezsLZ1NfQHU/u5NPX+bIvyjboVHNzqbXdeRey7X4jcXE8stV67N2NPb1mTZ7Ppue1f0G1a/3L9lv8ZJpPoRqayKcnJGN/tWqVtLop8WGyCjvlO6369pTg1YtPyzM9r5ZU7vvey23ZbgixmF4yGtwWFjo5RFlqQ1BrZFAoJBzASglsdAwh8SSYGzJNjClDJkGUNhCsC1ASgJIOUKx0CsYyYDlDFArHQEwHyhqAljDYdC9iKBnqw5xhsFC1AagdOINYxbDoSoCUjvVhTIth0KmPIYo8hsoYl5EuQ9TNyE5DXylVAtg1Mjg+T+kHFtr8n8WPFX/Ty/lPrlQfLvSbh21kP7Wmj4ZLLhLuTJdjjaXY/Yz7bocnNixX9rHFe+Uz4psfY/ou99DpH/AMPiX9MpfgaTdIiKtm4JIPlL5THc01FMBodUg7hsLUS4IG7IGwUcrMjJQqWHz+RtZFDOUJSArGTZLkFBzIxSBFD4J2K1KmRikJBzIth6gJDJQagZGMW49QJGqgliCWInYrUioNUByDJgLHQSQSLmBsSLYKKihiYycW46cJLkUomdIOUaFiDnCiXMrUz7kVGxYUF6lC3HoY+3oV29DdybF7C3Hoec5fQ+aelXFtm0tfax5V/TUv8AMfXHjPm/pg0+06O/4s8e9Q/wLxT+dETh8rPl59Y+g1OuH4H09ZH9OSkfKGfVfRpkT0HL9jPln38tfmOnN9Jz4/qOg5fMt+0fSQqpRzbG9CLFUmaa2FUx7CoyuH1IMbZQ9xanOw0PhT5HnTk8h02aujPuejONDZxIw48hpx5DNsaRpWnCWAHHmNEZyXItIBYhk4h8ZUPlohyKUTKsXkMmPI2xKGzjRLmWomLYio0ZsK82K9R5P3i3HqRNFrIvAqNNv3p+8fj4f0DdBoVjodNLyLWhCWjftE8iGoDJyjpy/wB7CZwNeAawshzLUBysbK3E48ftNET5MlzKURkYw9gse3Rjpa6E7kvsZ5lB+rfgjSpQWwbE2YXjfQ+f+mTC/qmmrpquX+rFb/KfSrOF9L2Pfhu/2NRhr3qp/MaYZfPEH3iz4ez6T6LG3p9RPTUKvfjn/wBT5vR9L9C36z10PpprX/dT/A9HO/8AG2ceL60dg4K9Wj2snD0zPXDn0PO6h2anlvGhVyereja8DNl076D6iDQ8twQ1vTsg+ohaHEKA5xklDZNHkJ0JMMdBFIyYfQl5A0GRQfODK8hs4/InqFaAzb3NWLKwMenNMaYTyIaxsdjysfGYVjwD5wkPIi1jY/HszRGNMzY4HTjM3MtY2a5iV3MKq6JMzLF5j4xebJ6hXTYKq+gyZvqWp/iZb9rE8g1jI6a73uBWt28H8BeRb+Iiofh2+4FIeprWvfTb3DFqaZ5ymuvyDnC/FhaDU9Gclf2x+Ouu/vR5kxt+8x0UurE5D0PUV+0qsvtMk5F5jZzrz+YtiOmN51/Ecp6Up34TqO/9WtPXb/z4X4nXRlXT39h4PpChVwvXdndh5/6amvwKxT+eP9Ikuz7H54o+i+hHJ/jNVH29NN7fyZEvznzq+87b0OZeXimy2/X0ueO3+bHX5T2c/wBqX8POh9aPufIA5fQYubqvuQXJ5ni7HaIcGbPjXsN9QvEzZNvITZUGeTWCd+8hvdryIKzY+XzC6D4xroZ5sbFmzkZUzTGJeZox4l5mXHlY+MxDZaRsjEh8YkZMeY0RmZDZokaoxLoPnEuhjnMxsah+RDkzRRRsjF5DVi8jJGofQ0483l8SHNlqAxYUHyJdSlZfrCOoPQrdeZfYC6AfkG49B3KvMrYWk34/INYX1XvH1A1CWwalCljftGLT0/72F1A1RfqV5BziQp6drr9xcR5snqBr+zVGnXRGmNKuiM+G9vE1Rq56ol5GYzUvwGtKvZ7NifU11YydZPX4MZGef7TJ6pg3NGX6kvM8j6W8Np8P1y7P9U1D8fDHTOivUJd3b8DBxnUqtPqI+3gyx1/ahr8SoZUpJ2NSm/wfl2zpfRrmc8V0u373rsfvw3/4OZfcvYj2foVm5OJaGu7/ABET/XvH5j6rN9uX8f8Aw82Paa/p+iYp+LZHnXX4mHLnfUwZcrntlbnzCyWe10LPYedf/TNm1qXijwdVr68N/keTl1Vt95su4njo6S+Ird9rIctz0QdLyOv0c/OoGRqDwFqjJqeKNbbPZ7v70jv+HkznlOMVbOxjUmnHqjkdHxTdJN/rbJ9h6OPWGE8Ml7mkHF90dJOpQ+NQc5GsHxrfMxeNmqOjnP5hzm8znlrRk67zMnCRoqOjjP5/IfGpZzc67zGzrvMzcJGio6eNUNnVI5uNcuo2deupm4MtUdCsyfiMnJ5/ic+teg1r0Q1IvWLOhWReQU3PhseDPEF1DWunqQ9h9JHvLJ5r7gpzvqmeEtcuoX15dSG2HQOhWq9hPrK8ZTOfXEF1C+vLqS7J+FPfTl+G33lrTJ9y9z2PBjW7GnFxFmcpSRMuNNex6+Ph3bvtv9+z94/6jXgqX+dNGPTcSb6fE9jTZ6a7vmc0+S4+5xZnlj7mT6hW37W3tqmIzaXsaqpe6a8Wexmmtt+U5/imdrvn5iXIblROCUsjqz825Y2e3Ts9w7hWTl1Onru5dRgrfptkkLik7Zsq6Zci91sxzfK1X2Wq9z3P0VfND+o8zKtMj/TPuObK130xX1vzZ5l5hNZD5SKPp5QPVvULr8jJktHn1fmKrM+poovyZOP6PQ38/iQ8z6w+q+BZerFqjgXqO9fI8/Je4Lt94B9Oo0fLOTZrwZ9tvb4dX5nq4tS9jwJZpnUNEyxplwyuJ7i1QydWeCtUwvrbM3gRsuUzoJ1gS1nmc8tawlrmS+OjRcxnRLWvqHOtZza1z6BLXvoS+MilzTplrn1DWvfU5dcQfQL9IvoQ+Ii1zUdUuIPqEuIvqcquJPoT9JPoT8Gi1zl5OsXEn1DXE31OSXE30L/Sb6EvhLwUuevJ164o+oS4q+px/wClH0+Jf6VfT4kvgrwWvUF5OyXFn1DXFmcX+ln0+Ja4u+nxIfp68Gi9Rj5O3ni76j8fGGcGuMPp8S1xt/Z+JnL02/wdEPU4r3Z9I0/GX1Oo4H9Jtmpybuevbuj4tj47S/d+J6Gl+kdfZXvPP5HpGy9jsWbi8mOsvdn6F4jx/EsKqaTe2+3mfPeMfSJ1zU2lKTb232SRxuT6TPlSW+/R93v3PI1/G6uanlW1Jp9r8SFwMubL1Mvd9l/pFYOFx+GnJvZni8Vrmy5LXdeS7Xsqm18zz6Nmauwx0z6nF2il4PmeZFbuS/J7HCeOOMmTs/Vy5PWV2tuW1s37D364h5nDLI0+zxTT9jXaav0lfjt7jDLxIydpGvH57hFxm7OrrXiq1pzFcQr+0A9dfUlcNGkvUo+GdM9YUcz9crqQr4REf+ivBiZCEO08kuSyyABEQhAAhZCABCyiCYFkKIIZZCEAZZNyEAZe5CEAAkQhAGgkEiEEUGh2m7yEMZ+zO/jfcibcgmyiHPE9vL+ROT8DJRCHXjPC5nuKff8AcSiENTzmUQhBkgkIQkZ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AutoShape 6" descr="data:image/jpeg;base64,/9j/4AAQSkZJRgABAQAAAQABAAD/2wCEAAkGBxQTEhUUExQVFRUXGBUUGBYYGBUaFBccGBQXFxcUFxgdHCggGBwlHBYUITEhJSkrLi4uFx8zODUtNygtLisBCgoKDg0OGxAQGy0kICQ0LCwsLCwsNCwsLCwsLCwsNCwsLCwsLCwsLCwsLCwsLCwsLywsLCwsLCwsLCwsLCwsLP/AABEIAKUBMQMBIgACEQEDEQH/xAAcAAABBQEBAQAAAAAAAAAAAAADAAIEBQYBBwj/xABGEAACAQIEAggCBgcGBgIDAAABAgMAEQQSITEFQQYTIlFhcYGRMqEHI7HB0fAUM0JSYpLhFVNygqLxFkODk7LSJGM0VFX/xAAbAQACAwEBAQAAAAAAAAAAAAABAgADBAUGB//EADQRAAICAQMBBAoABQUAAAAAAAABAhEDBCExEhMiQaEFMlFhcYGRsdHwFCMzUvEVQkNy4f/aAAwDAQACEQMRAD8A8Np8a3Nb9+GYN91QeV0+y1MHRKE6ozD1DCsUtbGC78ZR+KLo4rezTKDhyVbQLc6irOHo8V2YH5UdOFMDtXPyaqEnszUoUciwoy91Gw/HJ4BkzJJEP+XNGkiemYXHoRUhI7C1VvEoDWbFkfUGS2JGN4xgJlticI0RO8mFfb/pSXX2IrOTdFcJLrg+IwMf7rEhsPJ4KGa8bH/MKBxOMhazGXWu5pX3THlW5ccW6KYzDDNNh5FS1+sAzxekiXQ+9UtXXB8Zi8Oc2GmliJ1OR2UH/EBo3rVs3S4vpjMJhMVf4nMfUzn/AKsOUk+YNauqL4KtzIA22q2wHSTERbPmH7r9oel9R6VeiPg8/wD+3gnPcUxMA9OzL9tck6BFiDhcXhsUp2VW6uf1hksfa9JJRaqW4VaLDhnTuNrCZCn8Q1X8R860L4XD4lb2VwdiN/QjUVi5ejUsfZmiZD3MpF/EX3HjVn0ZQxNlGluVcvNCEN8dpoui29pbhcd0Mt2oJCp7jf2zDl5g1Bgx+JwpBdA6KTa4Dx3IAJt8IawAuMrW51vcSxEedQD3isTjOJRvIQjmGQcmBKHw0s2vhetGk1eWfdluvMry4ordbGp4H02icgZjE2vZbMyctj8a+zjxq245xtJEWJ7jrD9UyyABmUgjK6m1huRvbSxJAPnsuDVz9ZAR3yQkOoP8QABX1W/jUtOFYqEZ4G6xSP8AMRYggg+BOmu+1a5dldXT8itda8LNHwnh+IPWKslsjlHnsEAC5XRIBIpJJvqDbKykksbVaYlcKlxG/UzIbExku7Mde2ouXZr37zfnWb4X0wWNereLqGAIBUdkG3NTa3mCu+xqyhg/S3ilOQSA5nkBLRxxlWXLawvJe3aPdr2bIyyxyjzwFST4I+J4hLLkGKhkv2ctrRmxezGe4JRSL9g6GxuG2Gi6hYgZcTaQdkrIXPUx2FlKLdurbUjOdddwDlpuOxKYKMrFH1qSMWYAKXLHJd5LDtA3+IgAWA5iqhILmRopVQWuesMf6PGSLFYgxJ6wG3aYAdo7WKleRiZjsdK69VmyxsgKutjP5iO6kWI+I2A5ixqLhOGMkMT4uQKLC5+qaQMRsXIIQb6J70eHpBEmkJCy9lZBKwy7gaON/i0RRbkAt6DicHnjcOWUEDsMBmFwP1MbJaM5r2JuftJSAOeSOJCqqwBu6TWKZic2jMq5pCQDsGvbTbRIs8yxg2RgNCWbUWPZyupJ1FtQtqijElWth8ObSxsXzqeu7OoBB1UG9wCVAINhtQpG7KGSQuunaDZmQlRZnsoRRy1BuANdKZIFjMZw3DxMcRLiJdXtLGsjxopJVdApzDXe7c+W1RXg4ZmUrC86sTmbq8Q55drPbtb23PKrPDz5WVlgTOuc5ncNmFyc6MbjkfhPhVfJxGVPqjPGEkDOgjw88xAd7iO4OhsNDY7U6QA2EOG6xo1hnji0ClgyG+Q3C9Zra3lt3UWBYGRJl1OZVduqjdG+LUyRqCTY/v1ExGLxDLpLimaNiVQYQXYAFQzftLz3qW8pcsXYkOpIzKhYW7J0CXU5VPLlzpqARsUhBmRHsWt2hI0enWHOCsxNyI9N76jbk7IGjhHYzEgC6OJbCRQFWVVFgdDoD8NAxxBHbLqrxyByc9vgXOuZy6/s20A3HdRsHGGiiJjUguxJjLFCTIuuQHq3G4BbvFudSgEzFNImILuJXVFdiJGCrqqAhJVsAtlH6wLc7kVUYXEJEMTMpWKReysTSF1dtzGoI7SZ2CgowtYXNqnJGt53w5hdtFAMcYOrm7BGcXNipBDIpzXsdqhY+VWjiw4vC8jM8ihAY2DN2VCciWYWfsm0bAE6VCAuBzGIvOZI4WdiMwCthm1PYOW2Q3vrcE97a0fhkiylpMWUSQ5QhyyqTc266J7qbsSBpqBYaC1Tcc8sYTDXYw6K2aJz2SBYoxKnMLjsMCbuLMxy0SbhhxdosGFmivbJ1bWiZWKs6ZnzRDQra2VtbDc1G0uQpN8GK4txPFMVDICAxQODlLgt2Vkym19joBr43u3+xnxEjL1oKRqDK6j6pGI0jU5gZW8SeTd1XPG+BYqKURWjhkVXlbIvajRbqrtKRoWINlX3qTwLhMUueJR1pDPJL2rQIATeQtoLEDvOg77U8FasEu66MJ/ZS/3yf6f/AGrlar+zI+5P5aVXdixe0JzcGQ7Mw9jTRwVhqrj2Iq2WiLXl4el9XBV12vekzoy0mGXgVyYeZdiT63+2nLjJ1+JL/wCU/aNKtVoqih/qal/Vwwl8qf1A9M16s2ivg4pf4kt6/caKcVA2jC3mD91T8gO4BpjYCM7oPTT7KCzaCbuWOUf+sr+4ejOltJP4r8ECXhUMgsr28Lg/I1RYzoRLmzR9S/gwZD8ritWOFpyuPX8a4vCmHwSEe4+w1filp0/5eZr3SjfmhJdpXehfwf5Mg3DZox28JILaZoysl/Gw1rM8Tw4vY3U/uurI3sa9dWKdRowb2++uiaQ6SRBh5XH3itcHLmLhL4Sp/SRU6XKa+V/Y8PkiA3uPsqZguJsmWzA77jwr1TE8LwTEh8MEJ3KDIfdCpquxXQfBvqsjpfkcpHqSA3+qr5OVfzMcvpa8rFTj4SX2Mngem2IjIyOQBcgXuvd8B7J35ir7g3TFZpLTYWBv44wYZPPsnIf5KDP9GbbxSxv6sn3Pf3FP4N0Hnhe7KfMFSPkSfkKqnmwqLSfyf4Y0YSvg9FwMcLocudQRs1jb1Fr+1ecfSH0MmT/5EcbSR83jBZR5kbetei8OwxVLHurJdKmxEZ6zDySRMCO3GZL+RycvCsmllHtdl9C3Iu6eXYLiUsZGR2FthuB5Dl6VruA9PnVgs4up0zDcem59Sa4Om7qxGMw2Bxt9C7xRiU+PWIoYHxNLFYjg+JGiz4CXxvicP4636weldXJBTVSVmZSrdG44tHFLCHOQgjQtt5X3WsrDF1bAo74dyeze5hb/AAyrddfO+vKtf0f4KkuD6tcTDOpWwKlhy5q4DD1FeYcWwOL4bMy/WxLfstY9W49ey1Z9L1wuP+BsijKmbBcS0JYYmAlJLZ3XtK4AtltqoB5gWJ11BJNXGM4r+lLkgJTKAI+rYLmNj2GUG6IADcgG3eNL0PQ3psZ3/R8QFuRZXAsD/Cw29qLjIYxOU0UlgAVIjcX/AIWsrgfwm/hVympS6Zqn7uPoK00rTsvsbKqBFZRNfIgbMFhw7WKrYj4SbWDbnYAXtUVOtCq8gMpUOo0vi1BsLqNlT4b6BtRexpNgMRCc2UTalw63EgYi2ci/ab351AeNJusA0kdAGJsGdlzEdYrA5vit3ADbazximri7QG/B7EwTF0TIRkFxnjVrABG/W3ALeZyroRcnSoi4FowtiijLNJly9lz1mYZFspt2nFwF0KAG2pkYlVDFlC6ZJOtUrlsbKcwyHOQF+JxmIN1traRFYXVsmnWZtbxXzizG7fVNcHVr2IHaU3opAImFZToD2bKFd9St8xyMN5FIt+02lhuKmSJmUqZJAl1ZhEI0VGVks4cgAAsutx99gTAZzkIL3BY5ScwCEKL6l+1lFzr2dCdKsUw0rWJstsoBZXJylV+G5uy5m56C1u6moBQyTa9t269LCVTj3VmGUnsrEDoS66ipvD3AJQZj1bZwqzSSIFO4u8altm1Fj2ufO4/siNwrFpmGWxVWlRVublmWIpbluTa9VknAYQxW0uZbXuR8J+GULJnAOYHtKb3B7qamQbioQrKEuCshAZMl+2NMoftObsx3t5VE4StjAnVIHzEZShim0CHKnaySAaDutbWr48HeRMyPICSLqShGgKkEDQ2KnS3P3i8IwrxKVKkqhlkKqQqG4DC63EVyrAm+Xewo9ICr4hF1gVZIi7vKWVZDFDihlUAmMKMktrnUEAW7ybCwk5klmldGxEEP1WkeXEJYWAZci21L3tZtbnuWfPiUhKrsYI3fq+0Ezk9khVBkjF3UZ1dkFgfGlFgAI40YOrrGZJJM0zTql1IKlRbERWy3A1tyvoBRBkMz4WHrSeuinB+J5VKqASx7AK5SAxy2UAnzqgwvHsTD1ixzZMxWNEhkdmRn+DrHO4ADE21JA2vVj0jw3WRNjCcK0ZBR1jlMzSMuYxt1ZIKte17nQEk30AXAeCPNIwaRUTr4IusZQEjACGKFQTYtlYgLl3a51JsFFS5Htw3DcNwz4ppgiyS2j+smeMyH6vMCLbZzZgBe+g3NbroJxFcJhsRngkWCKSVhJaNXkC3JDRnKVKqF0udWsNrVzhuHbCYjGRYZ+s/UrHh+rkdM7qEDyOp7Ci3aOwDGw0ArC8S4pLnxBljzBchKplCiR4I7ghmBChwGvbtHbVbVb3Yx+gu7dsP/AMcQ/wBxP7J+Ndryz9P/AI5PlSq7+JZO8epLRFoa0Va8AzsBFoy0JaKtIEKtFWgrRVogCLRVoS0RaKAFWiChLRBTACWpjYZDuo9qcDTgaux5Zw9VtfB0JKKfKAnh6WsLjyP41xsMyjsyN661KBqLjZrCuros+fNNQlK179/uZsuOEVdV5EOTikiaXVvMfhao8+Ljl/Wwg+KsVb0IsR71W4ie7E1xJdK9b/pWmlFNwV+7b7UcKWuyqT6ZbfUPPwrDSWBklAH7Mqxzr7yKzj0YVXv0IjY3j6hm/geSA2/wt1qn0C1KV6uuAQ5iTWfU+j44oOam9vbTXmr8y7Bq5ZJqLivsH6P8F6iPKARpbUqfmN6wHHJsfBjGETyqjfsBxkYc7xt2W9Qa9TnI2zZfEG1V0krXK5s69zBWHrcVy9Loss/5sWt/l+Tbm1EIPoaPOsFj8zqMXg4A6spV0D4aRu1YkdWDG1tb3S2h1re8aGEsjO5iLi1nUup0uL5QSf5bUWDAROwzQILagqCoH+UG3ypnSfh0M+RHJUqQwOVWHdqCambBleRRcbf77Nwwyw6HKyp4DFMHeLDlXjZWMbxskkcbDYFQxKA/ukCq/h+KOMkeGaNYsXH3XySW3BB1Vvuqx4D0VWOfrFkRhmzWC5WB8rWtvzqzwnA8QmM64zrJFmJCuis6XFsqMwJVfIiqupYZO7Trx/UOl1x9qMfjOMthnMc11uGUZwWQg2BFxqvLTa3ga0WC4Q+PjcYWVYp9WMUn6plMYQyqRfMdha1hc3HaFW/S3guExiBJiImv2ZFZQbjwbQ6criqjhfQ14ogqzCQD4GF45MvIEXIuPA7Vqx6jFl5aTK5Y5Q43BpiJMKwTFxGBibhifq7Bly2c/AzWa9r6DyB2nBOFO5GYmQ2+O/PRWzbgk5fFWt+ydBi8XNi8Mjls80Qv1kEo62NhbUqj6bWPZI+6vQOjfSCI4WJYIhCjjsFdY9dTb9pTuSSNKuljcVfIqmmW0PBYojmZlU227PcNRcX79PE0zFthLAMrPvoA53Go8L2HnapmF4SrWaQ5ybG4P3jf7KsP0RLWyLbypLoeijwTYMg5VYa65lcb2PPxt8663AMPKCUYG9jyPIDwI+GrxcIg2RR6CgScMQ6qMp3uundy9KnUSjzXpH0JKlnZbpcNoRYkB2JBP6tyzIoYZSLb8qxuM7JkgeaJMrda5brA111k6sxLmBsWXPYBs2tzXsfGosRYJ1zICbBkyhjoAc2a/MnQD3rx/wCkPgfUIjl+sveLOYyjEsCbMSO3YA2IJtc99PafJEvEw2MlLy9lLDI6AXUuBlYHM9xnOYNqddABsBVjw3pPjMogjkbIMjLH9UFVh1Yz5ieYVhv+1XpPQqAQ4XDmSF2dmxbZFW7HNMAjMLi62UHXwr0LgkJdWfIyAv2VcZWUBUFrXsBcE+tO49MVLwFu3R8/cM6TzwLME68Syl1ziaIC+cZnY2NyLjKRbc2NqdP0oypPA+FLNK4kV+sVrMY41F2W4YDKxtfdzzAr6WXDnvb3NY76WxIvDpMhfMZIMpW+YWlVri2ugUn0qtdMpV+/YbdHzn+jSf3cf/cj/wDalW9/sT+EVytH8Pj/ALjP1+4mrRVoS0Va+fs9AFWirQloq0hAq0RaEtFWoQItEWhrRBRsAQGiChAU9aNgCCnCmA04UykAcx0qk4tiLA1bYhtKy/FXJNrV6z0BprfUzl+kcvTDYh5q6GpvVnuNOEZ7q9nsea3CIa1HA0yrWZw8JLAWrXQrlSuN6Yy1jWNcs6no3H3nN+BVcZxN2tUOOQ0PFlmcm32U1Ebu+YrfgxrHijH3GTNNzyNmi4BIbMbDz51XY6e8je1WPDlKQk86oXVySbD3rHpqnqMk/ZSNWe4YYR+ZedHDdmPdUjDPJ13xSWubqQctu8FkHyNC6OIVQk8zV0JK4PpPMpaqS5rY6Wjg1hX1Mz01KARB89iz3yrmYAIxY2uNhc0uFxR4OA4hpleIIoCooMlnkyqzqGuNwDpyqv6ecbXDmMst8wxAA/xRFL/6qyOK6VR/orGJDnMeGgcXYC6GV81x8QzWNvClx97Aotftlkl37PUsPxaE5D1oVZrGO9+0Csetv86DXmwqZw7DFRlgjQdXKwIUEAhkuwsLAAlkJHge+shjlQcOhmsOsSGFUXmCThGLC/cIj49rzq5+jnjd8IXJIOfts7kFnEaZmJ7r6eS3qnCnCHUmx5NPajf4bESXH1ToeZ3VvE+NXME2YHzt5+P57qoV6URDQMjte1hIpOxbxOwvVlwviSSrnB7LBWUm1jccjz1Fbk7VlHDosai8SxDRxs6qGKgm17XsOWmprOfSJ0zTh2FEvxPIypGBY6kFix/hsD6kV5xxr6WcNKEJhxC3eOVSJRssnajYbWIXUantHUU6XiyM3OHxOKnlX9IR4Y2VmzkohRh8EapmLG+hNx4cqqePdE5cTDlGKzdVM83WFGYgGO3VAKb3B1BB/Z2qZ0L+kzD8RbqOrljkMbNIGIMYIHbCsDcryGxPdWT6cfSwOsjiwbyRXY/pEjx6hb2VAjAkNYZthuBvcBZK3a2GUtqJ3Qro60sC4rERYd4XUNaUFrEfrFVbHLd+sJI1NgSTWJ43wcQPiDeOS8LKojjCxo5Kt1iZjmAAuuovW74fD/Z2BheabEu0pyQhMQ6pleMshRA4j1LcxuR3UCDh8OJOJlLNG0mAXBss2s0bZ3vM5zFbERqRZvaroZYpNSTe229V+SqUW2qdfIx+D4XGZOFrZXEjYhJF0zNaeVUMjDVjYC1+61A+laIR8QSGLMqLAFVFJABYOOyL2F9Bp3V6Jg+CLbhgjZGGFMUbMNc93GYrbbVr61hfpRcNxeGzXs8cZ2uPrFa2nL6yqOuVos6VTPSv+F8F/wDzU/7a0qP/AMSP/dj+Y/hSp+1n+sTs/eYBaItDWirXi2dkKtFWhLRVpSBVoi0NaKtLZB60QUHOBuQPM1Gm41h0+KeIf51v9tNGMpcKwNpclktPFZ6Xpjgl3nB/wq7fYKiy/SDg12aRvJD95FXLSZpf7H9BHkgvFGtFOFYWT6TIB8MUp88g+81Cm+lD93Depk+4LV+P0dnv1fNfkR5oe03mMksKzssl2JrJYr6QpX/5SD1Y0PAdJZZD8Kget/tr2vo1wxR6PE4mtjPJuuDYg101CTEHq83OsdxrjUwewdgPDT52rp5sqxR6mYMWJ5JUj07hMV2vVvxDEqqfEPcV4FLxKU/82T1dqjMxJuSSe86muHnydrlWR8LwOtix9njcfM9mWQam4t31WzdJ8Khs0uo3srH7BVRwm/6MdeVYSf4m8z9tdTU53jgnHxMGDCpyafgeuydPsIwEUZkJOl8lh8zegcR451bBFjaRiL7gAeZ/pXmXCl+tTUb1qeM8b6icfVh7Dvt91YYTnj00pY+b+5qyQjPNFS4o3HAekEjSrC8CpdcwIkLH17IqPwLphLPxF8MURY1D2sGz9m25vb5VU9DOODFYzNkyZYzpe/3VC6FMDxWUj/7f/KuF0uUpSyc8/M6CpRSRJ+mGazwAW+GTcA8176g/Rxw+OZJxKiuFMWUFRYHt6+J150/6W5LzQjuRvmwof0fcTighnaWRUuyWudTZTsNz6Vpkq0237uL/AMhtOLY0DCYkZR2Y5QtwNB1YWw7tvlWV6P4yb9Cj6tQ79bK3aRWtZEUfECANAPSq/ivTISLLFDGW6wyDMTyYmxAtfbv2qPwvFyiPqlsouWspudd7k6DXuqrDiyLG1W9+PsGnKPUbfC8bMTIJEhd1JKRRoXkb6po+3lNioDHnyBJ3vqeBcXEx6ye0IXsxxRsSSumYSNqp7V9E9xavNsNicotljJ52RbebNu58SfernA488x7fhXSxxdJMzSe+xafS9joJcHEiqAFlLXBYuT+jzBASdTd+rGteX8dwqKkEMTEmzFgxAuTksdB35hrfbwrW9IZxIoBA76zGOhvbytUmkgxs1P0ccdg4fDJmhzySEB3LaZAoIQLyHaN+8jwFedcZxgmxE0wFhJLJJbuzuWt86v8AAYGTEN1SGzMp1O23Ow9PWsxiYcjst75WK377G16rrxHdcGpl6XvPhcPhpVBOFYNE4NjkVQOqI/aOlhT8ZxESSvJ1mRZFKMnVyMMp3AOWxI1tcVQcMh0LEKQdACAf9qlGGPmtvIafaKRzS2G6G9y66McahwpzJiZkdXLBMgEb2Itm7JIBAsdtKqOlfGzjJjMRlJ7VrgEa2t7BaGuHiBuCR5oP/an9flOZHytvmVMrg94YE60OtNk6GU/6XJ++/wDMfxpUsq9zfn0pVYJRr36cL+zCT5sB9xp0HTQt/wAtR5sT91YinxnWsL9H4K9XzZfHPO9z0ROkx529L0bD9IWY2A+VZfhijuq8wG9c7LgxQuka02y6/TZD31V4ziEvMkDuvVwG7NUHFaz4EnKqGZUcaxzZd6zIk1vYetXPGPhqjrvaaKUNjFne4dsRf9lfQWoFKuitCSRRZyuqL0VyltAxPeSAPa330GiQtMJhLip3DoctUCSkbG1SuHOS4uTT6WD7Zbi5mnBm8ST6qsLxh7yVs1P1NYninxmutr/6ZztGu+yHXa5Xa4x0zdcNf/4reVYeU9o+Z+2trgf/AMYjv9KooOj0stzGC+p+FTkHnI1l9r10tftCBi0nrSIHCP1yedXHSZGMpYBsqgAtbsjwvtfwqZwjo11bB5GBI2VdvU1rOFwxZzIyqWGxIBI8r7VXmhLDopSl8aDGccmoSiVH0Z8NlEkkrIyoVyqWBGa99r7jxq+6OdGxhZpZ2kzu+bYWVQTfzJ8alT8bVedUPFOMlwVOikWIB7RB8tq83Htczb4TOrUYKvYZLpTxw4vE5ggKpdFAubgH4jUNcIW/WHKP3EA+Z/3q+gwubsxqFUbi6j3JOtPsiWydo/vEWt4AXIPnXUgqiorgzy3dkCPBZBqMg7gO2e4m+tvHajCTSyiw8OfnXTFflz8P9qJFH6VYhTsK+NT4jUaMedHRrc/cfjTXRBTjyqFPGedTZde70qNMhPP50kmMkCg4g8CyGNMzspUG9iu+o77Gxt4CsrNERe42VfuH3GtE+Hbvb8+dQZ8Ce1ruLG+vlS2GiPgG7I07/tqXmHjTVgygC21MZu8VS1uWqTo64HK/tUaVR3n2NOahO196iiRyYL0PtSpdWO/5D8aVPQvUyJT4t6ZTk3qxlceTS8LIq/wGGJPIVm+Enatdw5tq4erbjdHShwWqYXTU1UcRwi87n1q+B0qm4jXNwyfUO0YvjQsNKoKv+OLvVBXp9N6hz8/rCpUqVXlI428abSpVCCqXw74xUSrPg2Dd2uFNu/lWjSJvKqK8rSg7NXm+prK4jAO73sFH7zEKvpff0vWxjw/ZC1Z8P6M4c9uRTId+0Tl/l2PretvpXJHHhtmPQxcpujzxeFKdFcyt/wDWrFR/mNvmBVjgujZ0LWUeJzN/KOyPUmtjxSZVsigKo5AAAegqokx4vZbse4a0ml02Ps1kyfEbPnydbhAmQwAAINtuVXHEsasUIW+p0A5+1ZOTGlT2msf3FsW9TstDn4gzc8vl8Xv+Fqza7VRyTgse6i7931/BbpdPKEZdezZOaR2/hG+ure3L1pRYg2sLi/qx9tB6VXJmOliAOZ27zzq0w/D2AzsrZTzt8/61VmzzzKpvb2eH/vzLseGGL1V8wZVybKjC/gSxqRHwxVJ67OpIuBbX3bSrlWjyKqWG27X+Ww+VBndSLW9SNfIVSkiwo55Xew0sNBZVFvA5RQv0e/d4/nSrbqg3w2v3Hu8Rl196MIAu4Uetj7X0prJRSCD+mn4UWO4O358zVnKnK17+drD3qNmAFrW/PdUslA1cHQr89flXFUcr+WlSAndr5ilfQ6VLDRHkP8P23qLIfz/Spkm+1v8AagOR+TS2MokRloT+dSGXx/PdUfzpWxlECTTGsaNJQWQ1Wx0RZAO6o0igeFSpAajNQTI0DyjvpV23iPz60qawUVlOXem05N6vKFyX3CuVa3h3KslwutXw47VxNadKHBfA6VT8SarUNpVPxKuZgXeLGYrjhqmq74xATyqrw+Dkc5URmPcATXp8LSgc/Mn1AkQk2AJJ5DU1ZxcCe15njgXf6xu2fKNQXPtVzwvohiSO04gU72N39l+81eYbolhotWBlbvc6fyjT3vVEtbj6uiMrfu38+PuKsMqtoxow0F7RCbEt35erj87asR55afFwJ3N2yxjuGp+3761+PkCjKoCjuAAHsKrTLXf0mihKPXO2c3UaiUZdMSPhOCwpyzHvb8NqslYDQaCq+XGqu5oJndtQMq/vNoK3vLhwR8EjKsWXM/Fl1DOMwuas5uLgJZBc/KscJlXW+drE3Y2TTuG5qJicYz/E1x+6NF/PnXn/AEhn/ipLp4Xt/H+DraTB2MXfLLPF4kMxLvmP7qmy+Rbn6VCfFE6A5V/dUW9zuaiLITtz0qZBhweV/T/eq5SlP13f2+nBako+qh0EOnd+Te/yqThcPdgA1vFtF9zVnwnh0JBMsgFr9jUepcgX9KJN1SHNEAy7XLAgE7ZRuNqICbiMB1aAiUEnZbXuRzB2A31NCmxDnRjm8muD7HT1qFHPm0VR4m1gBfv1+dS4sMQ1ypIv+8Dp5Wvt4CpZKO4XEWa1tR46etTVKm5Jue+9wPSq3HZTqAR4X+6u4dmb4RdRyP51oWGi2dBluliOWuvzqNluCzdk8gdT9lRmmym7dnTQXBB8dOXfRDjSBrY92U3+VSw0MkQ3G57jfT+lILcDNyGhtr/WnIxtqASRcctPEChyy6WB8+evcBUslA5MvIgnxB8e6hm402t9/MVwNcjl8tPzel1oI18fzeg2MkJgDzNDyC3vvekXNjpfaglrDnz+78aWw0OfwFAkPj405n7vnQeqPPmQbgjnS2NQ0250xhypM5sQaC5vz2/P30A0MkXxqMy1INhz9KE4oBoF1XiPc0qdlHf9tKjZKKanLvTakYLDM7WUE+VaW0lbMsU29i24XWt4bGar+E8GYAFtPtrQwRhRYVwNXnjJ1E6cFSJK0KXChq6GpsuKVfiIH2+g3Nc5KV7DjE4VFuVzedTY0CiygAdwAAquHEgfhHqfwp7Y0AammlHI+SbFgXtVZj8YADrVfjuNaWXU1nsdiM36x7fwjc1v0Gn6Z9UijNbVIfj+KAtYdo9wqOyuRd2Ea/OoL8Ry6RKF/iPxVEMrE5ixv+fzavTS1mWUemHdXn+Puc2Onxp2935Fg2PRf1a5j++32gf7VHmxjPbMb86EAzHWjR4cb7+dZGldvd+0vvakDVSdqm4fCkjlfuJF/nvRcHgJJP1a38TovvU5IZIjYxm5uAxF76akEaA29algJPCuj7PuAq76gZz6fjVhj8DAnZUtm07Km4v3t+fSqJHIIKGx30JHzqRDMBobE73225Dv86hC3AlGU3X/AA2GbbwqNID+0GS2wAzKee96YuNKi+ftHvsQNOZAN/lQ8U8p1cbbEbW79NqFhoMCCNQAvcLgk+HI+ZouHnUCwJBPM2LDwvQsKxIu+UDlm5+F97eNBlsCCLH/AAnT0uNaFhSJsrlrG5y3sNb38x/SmxORvmCjkLj0A2qCkrEnYBf5R3b0SN2J7hzI+G3M91QNE13Qndrd1xrQmkLBiLECwP3C1CMgc2AA7r6H5czSja9hY6X211PP7PapZKHRi5LEkG3hvsBY/nSjhBvnvby3tva9BxELeBt3cvU0yRiABbYak+OtgfD8aDYaOvCQCQwtcDmDr6U1W0IJ7gPx/PfTOu0ynbU865ImW3iLi/8AQ0ApCYGxAPPmO6/40zKbXpryaAA8yfstv60utBFjp72oWMkMcgjuOtBkb8PlTnGl/G3yoRew9b/L/ahYaO6Lax3108/nQpW1Ntj9+4pGS/I00i4PfUJQwHlb8bUJ9L/nyrrmh5zyqEG5q7S6zyrtEhdYHovGNZGLnuGi/ia0GGgRBZFCjwFAElClxlhp865GSeTK+8zRGEY8Is89Q8TxhE2ux8Nvf8KqZZGbc6eOg9qjySRjftn/AE+1GGmXjuFskScVnlNk7I/h+9z/AEpyIF1dteYGpPmTUCXiBOg0HcKr5uIKOdz4fjWuOBvaKr4COSju2X78Stogt486rcVxMD4mue7c1Sz41m52HcPxqMDWjHpIrkolqf7SfiOKM2i9kfOoRJO5ptS8Pg3YXVSQOYBt71qUYwWxQ5OXIBUPj7Gjwx37vM0QIdLbnYDc1f8AD+BNILy6DkBYP6kcvelcgpFbhZLAqLEW5/CPE30FHw7RAguhYc8pIX0B1PuKHxjBtCQC6MDsF0K+JXX3uahxTX2oUQ2L8ajVAIUu3JTYBfTc+lUWJxrOe2ST8h5DlUJHA8T8h+P2edPkYnVtb+/pQCGiBY/bfQeFzTzl0387fduBUaORiQBbLv5eJ7zVjCqEMzE32AFrH12oNkSCYEgZbkc+1a6r/lOp/rUjGzDcNmJsSRff3ocOHVQC57RvZdNO7MKB1wBOYZu7uoWNQ4zltWtlGm2p8Ad71x2U2sCotbv/ADyppQyaqNtLAjT05ed6HJAQdwR7fbUslEpiGsEIt3bE+OvOhdpe8A00t1YB/aOg71Hf5n5CkjADQsP/AB9RUsNBsxAF9SddeQtp6nf2ouFxZXUAafbyvTEBY/Dmvrcb+fcKZiMt7K3uDbTx/pQCGOJLX0BFteWXXkfWgYe+YAGwP2USVMqKBu9yee2wFvM1EYkHuqWSiS2IBY92uwHpTcRKGI0tYW9qZhblvDc99qDM4vpt+eVAISS4t3EXvahtIAoF+Z+wUR5lNgTawA23qNOBy27+VCxqHF7ixPpQyL6eBPsK5Cd/L7xTBJre1AIkex12OnvTOs0511j40NgdxRANY02VhoQCL6j8KexuL92h+4/nuoDnS3rTog/rh+RSqPSpulAtmueY1X4rGFdhr30qVc/FFNmhlfLimbc0LPSpVtUUiuTdEXEzcqju5JuaVKtEUkjDNtvcbUjDwg70qVSXBIlnh8GuW+xHPy1omHlZgy3I0vddL+BFcpVQy1F90fw6ZFdVsSNSdTv32qLx3jDo3VoAumrc/TupUqi5C+DOmQkk8+86n3pMt9T8tKVKnFDSrlyEftAttqNCdTz+VOhOYgE73+QvXKVB8EQdXuNrDu/O9EVyNq7SpGMEwrXY3F9Cb7HQX3o8o7IJ1v37j150qVDxGXBJy9WLL+0Lk+H7vyoDSUqVQIPEL2Rrob6ctDUdls2UaWtr33AO3rSpUSE6MZUZgdTZPcEk/K1Q7muUqCIdZyQBUid+rC2tfU3tSpVGRDYcR/CATzFxQcSmU73vSpUPEPgAkXanM9lUfxN9i0qVQgxnNj4gjx96FGOVKlU8BgbtrTo9V8j9ov8AdSpUz4AgTd1CelSpogYO9KlSpxT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" name="Rechte verbindingslijn 10"/>
          <p:cNvCxnSpPr/>
          <p:nvPr/>
        </p:nvCxnSpPr>
        <p:spPr bwMode="auto">
          <a:xfrm>
            <a:off x="35496" y="1196752"/>
            <a:ext cx="91440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kstvak 6"/>
          <p:cNvSpPr txBox="1">
            <a:spLocks noChangeArrowheads="1"/>
          </p:cNvSpPr>
          <p:nvPr/>
        </p:nvSpPr>
        <p:spPr bwMode="auto">
          <a:xfrm>
            <a:off x="309408" y="-51993"/>
            <a:ext cx="53998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28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Financiën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04800" y="577623"/>
            <a:ext cx="743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nl-NL" dirty="0"/>
              <a:t>De gemeente is financieel zelfstandig (dat houdt in eigen kerkgebouw, salaris van de dominee, evangelisatie projecten)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07641"/>
            <a:ext cx="8702714" cy="487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3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armjan &amp; Lisan\Desktop\BB tijd\LOGOICHTHUSKERK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62359"/>
            <a:ext cx="1027855" cy="103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data:image/jpeg;base64,/9j/4AAQSkZJRgABAQAAAQABAAD/2wCEAAkGBxQSDw8PEBIQEA8PDw8NDw8PFA8PDw8PFBEWFhQRFBQYHCggGBolGxQUITEhJSkrLi4uFx8zODMsNygtLisBCgoKDg0OFRAQGiwcHBwsNywsLCwsLCwsLCwsLCwsLCwsLCwsLCwsLCwsLCwsLCwsLCwsLCwsLCwsLCwsLCwsLP/AABEIAMIBAwMBIgACEQEDEQH/xAAcAAACAwEBAQEAAAAAAAAAAAACAwABBAYFBwj/xABBEAADAAECAwQGBggCCwAAAAAAAQIDBBEFElEhMUFhBxNxkaGxBhRSgcHCFSIyQmJykvAkgiM0Q1Nkc6Kj0dLx/8QAGwEAAwEBAQEBAAAAAAAAAAAAAAECAwQFBgf/xAAqEQACAgIBAwIHAAMBAAAAAAAAAQIRAxIEEyFRBTEUIjIzQWFxI4GxFf/aAAwDAQACEQMRAD8A+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+QnIaPVl8gWFGbkK5B7RWw7FQhwC5HtFORpiaMzgFwaeQpwPYVGVwC4NfIC4HsFGRwLqDY4F1IbBRkcEHuSCsdHhTA1SRINSbWZEUhTIUoNSTY6KmRsyUpGShNjSJMjJkkobMk2UkUpGKS5kYpJsYKkJSMUlqRWOgFISkNSGpE2OgZkYpCmA1BNlUApDUhqQlIWACgtQOUl8pNjoTygUjQ0KpDEZ2ihrQPIOwFpGa9biV8ry41S3ly7lNdm/atzTqk1jyOeylFuX0pS9vifKbrdtvtb/Wbfa232tsLFR9Ux3Nfsua/lafyD5Dj/R/X+mzz9rHNbfy1t+Y7jlCwozOAXBpciqQWFGepFUjRSFVI7FRmaLGNFDsDwkg5QSkNSbWZElDEiTIcohspIiQyZJMjUidi6KmRsyVKGShNjotSGkRBoVhREg0ikGhWFEmRikkhyhWOi1JZexaQrHRSGSiKQkhWMsjZChACwHI3YtSOwEOSKDzcv0l0s3UVl/WinNbRka3Xf2pbMKPpHpX/t4+9XPzQAehWLdNdU0fHqnbs6dh9Xnj2mfdqMP33K+Z8u123rMnK059ZezXamuZ7NfcCEez9Bb21iX2sOSfjNflPorR8v8Aorl5dbp23suapfgu3HS+ex9P50+5r7gYIXYqhzQFQFgIoXUmnkBeMdioychZocECwo51IZKLUhKTVsiiJByiJBpEWUkFKDSBQ2ETZVFzIxSXKDSFYURIvYJSEpCwoBIYkWpDSFYylI2USZGTIrApIJItIJBYEUhbELSCwK5SKBsoZMBY6ErGDqMf6l7d/JW23f3GyZQTkmx0fB/BexFH0Z+jnB4ZtR9/qn+UVfo4x+GfKvbONl7onU+eso7vJ6OPs6mv82JP5WjkOMcOen1GXA653jcrm25d+aJru3e37QKVhRjZU9nd2ezsLZ1NfQHU/u5NPX+bIvyjboVHNzqbXdeRey7X4jcXE8stV67N2NPb1mTZ7Ppue1f0G1a/3L9lv8ZJpPoRqayKcnJGN/tWqVtLop8WGyCjvlO6369pTg1YtPyzM9r5ZU7vvey23ZbgixmF4yGtwWFjo5RFlqQ1BrZFAoJBzASglsdAwh8SSYGzJNjClDJkGUNhCsC1ASgJIOUKx0CsYyYDlDFArHQEwHyhqAljDYdC9iKBnqw5xhsFC1AagdOINYxbDoSoCUjvVhTIth0KmPIYo8hsoYl5EuQ9TNyE5DXylVAtg1Mjg+T+kHFtr8n8WPFX/Ty/lPrlQfLvSbh21kP7Wmj4ZLLhLuTJdjjaXY/Yz7bocnNixX9rHFe+Uz4psfY/ou99DpH/AMPiX9MpfgaTdIiKtm4JIPlL5THc01FMBodUg7hsLUS4IG7IGwUcrMjJQqWHz+RtZFDOUJSArGTZLkFBzIxSBFD4J2K1KmRikJBzIth6gJDJQagZGMW49QJGqgliCWInYrUioNUByDJgLHQSQSLmBsSLYKKihiYycW46cJLkUomdIOUaFiDnCiXMrUz7kVGxYUF6lC3HoY+3oV29DdybF7C3Hoec5fQ+aelXFtm0tfax5V/TUv8AMfXHjPm/pg0+06O/4s8e9Q/wLxT+dETh8rPl59Y+g1OuH4H09ZH9OSkfKGfVfRpkT0HL9jPln38tfmOnN9Jz4/qOg5fMt+0fSQqpRzbG9CLFUmaa2FUx7CoyuH1IMbZQ9xanOw0PhT5HnTk8h02aujPuejONDZxIw48hpx5DNsaRpWnCWAHHmNEZyXItIBYhk4h8ZUPlohyKUTKsXkMmPI2xKGzjRLmWomLYio0ZsK82K9R5P3i3HqRNFrIvAqNNv3p+8fj4f0DdBoVjodNLyLWhCWjftE8iGoDJyjpy/wB7CZwNeAawshzLUBysbK3E48ftNET5MlzKURkYw9gse3Rjpa6E7kvsZ5lB+rfgjSpQWwbE2YXjfQ+f+mTC/qmmrpquX+rFb/KfSrOF9L2Pfhu/2NRhr3qp/MaYZfPEH3iz4ez6T6LG3p9RPTUKvfjn/wBT5vR9L9C36z10PpprX/dT/A9HO/8AG2ceL60dg4K9Wj2snD0zPXDn0PO6h2anlvGhVyereja8DNl076D6iDQ8twQ1vTsg+ohaHEKA5xklDZNHkJ0JMMdBFIyYfQl5A0GRQfODK8hs4/InqFaAzb3NWLKwMenNMaYTyIaxsdjysfGYVjwD5wkPIi1jY/HszRGNMzY4HTjM3MtY2a5iV3MKq6JMzLF5j4xebJ6hXTYKq+gyZvqWp/iZb9rE8g1jI6a73uBWt28H8BeRb+Iiofh2+4FIeprWvfTb3DFqaZ5ymuvyDnC/FhaDU9Gclf2x+Ouu/vR5kxt+8x0UurE5D0PUV+0qsvtMk5F5jZzrz+YtiOmN51/Ecp6Up34TqO/9WtPXb/z4X4nXRlXT39h4PpChVwvXdndh5/6amvwKxT+eP9Ikuz7H54o+i+hHJ/jNVH29NN7fyZEvznzq+87b0OZeXimy2/X0ueO3+bHX5T2c/wBqX8POh9aPufIA5fQYubqvuQXJ5ni7HaIcGbPjXsN9QvEzZNvITZUGeTWCd+8hvdryIKzY+XzC6D4xroZ5sbFmzkZUzTGJeZox4l5mXHlY+MxDZaRsjEh8YkZMeY0RmZDZokaoxLoPnEuhjnMxsah+RDkzRRRsjF5DVi8jJGofQ0483l8SHNlqAxYUHyJdSlZfrCOoPQrdeZfYC6AfkG49B3KvMrYWk34/INYX1XvH1A1CWwalCljftGLT0/72F1A1RfqV5BziQp6drr9xcR5snqBr+zVGnXRGmNKuiM+G9vE1Rq56ol5GYzUvwGtKvZ7NifU11YydZPX4MZGef7TJ6pg3NGX6kvM8j6W8Np8P1y7P9U1D8fDHTOivUJd3b8DBxnUqtPqI+3gyx1/ahr8SoZUpJ2NSm/wfl2zpfRrmc8V0u373rsfvw3/4OZfcvYj2foVm5OJaGu7/ABET/XvH5j6rN9uX8f8Aw82Paa/p+iYp+LZHnXX4mHLnfUwZcrntlbnzCyWe10LPYedf/TNm1qXijwdVr68N/keTl1Vt95su4njo6S+Ird9rIctz0QdLyOv0c/OoGRqDwFqjJqeKNbbPZ7v70jv+HkznlOMVbOxjUmnHqjkdHxTdJN/rbJ9h6OPWGE8Ml7mkHF90dJOpQ+NQc5GsHxrfMxeNmqOjnP5hzm8znlrRk67zMnCRoqOjjP5/IfGpZzc67zGzrvMzcJGio6eNUNnVI5uNcuo2deupm4MtUdCsyfiMnJ5/ic+teg1r0Q1IvWLOhWReQU3PhseDPEF1DWunqQ9h9JHvLJ5r7gpzvqmeEtcuoX15dSG2HQOhWq9hPrK8ZTOfXEF1C+vLqS7J+FPfTl+G33lrTJ9y9z2PBjW7GnFxFmcpSRMuNNex6+Ph3bvtv9+z94/6jXgqX+dNGPTcSb6fE9jTZ6a7vmc0+S4+5xZnlj7mT6hW37W3tqmIzaXsaqpe6a8Wexmmtt+U5/imdrvn5iXIblROCUsjqz825Y2e3Ts9w7hWTl1Onru5dRgrfptkkLik7Zsq6Zci91sxzfK1X2Wq9z3P0VfND+o8zKtMj/TPuObK130xX1vzZ5l5hNZD5SKPp5QPVvULr8jJktHn1fmKrM+poovyZOP6PQ38/iQ8z6w+q+BZerFqjgXqO9fI8/Je4Lt94B9Oo0fLOTZrwZ9tvb4dX5nq4tS9jwJZpnUNEyxplwyuJ7i1QydWeCtUwvrbM3gRsuUzoJ1gS1nmc8tawlrmS+OjRcxnRLWvqHOtZza1z6BLXvoS+MilzTplrn1DWvfU5dcQfQL9IvoQ+Ii1zUdUuIPqEuIvqcquJPoT9JPoT8Gi1zl5OsXEn1DXE31OSXE30L/Sb6EvhLwUuevJ164o+oS4q+px/wClH0+Jf6VfT4kvgrwWvUF5OyXFn1DXFmcX+ln0+Ja4u+nxIfp68Gi9Rj5O3ni76j8fGGcGuMPp8S1xt/Z+JnL02/wdEPU4r3Z9I0/GX1Oo4H9Jtmpybuevbuj4tj47S/d+J6Gl+kdfZXvPP5HpGy9jsWbi8mOsvdn6F4jx/EsKqaTe2+3mfPeMfSJ1zU2lKTb232SRxuT6TPlSW+/R93v3PI1/G6uanlW1Jp9r8SFwMubL1Mvd9l/pFYOFx+GnJvZni8Vrmy5LXdeS7Xsqm18zz6Nmauwx0z6nF2il4PmeZFbuS/J7HCeOOMmTs/Vy5PWV2tuW1s37D364h5nDLI0+zxTT9jXaav0lfjt7jDLxIydpGvH57hFxm7OrrXiq1pzFcQr+0A9dfUlcNGkvUo+GdM9YUcz9crqQr4REf+ivBiZCEO08kuSyyABEQhAAhZCABCyiCYFkKIIZZCEAZZNyEAZe5CEAAkQhAGgkEiEEUGh2m7yEMZ+zO/jfcibcgmyiHPE9vL+ROT8DJRCHXjPC5nuKff8AcSiENTzmUQhBkgkIQkZ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AutoShape 6" descr="data:image/jpeg;base64,/9j/4AAQSkZJRgABAQAAAQABAAD/2wCEAAkGBxQTEhUUExQVFRUXGBUUGBYYGBUaFBccGBQXFxcUFxgdHCggGBwlHBYUITEhJSkrLi4uFx8zODUtNygtLisBCgoKDg0OGxAQGy0kICQ0LCwsLCwsNCwsLCwsLCwsNCwsLCwsLCwsLCwsLCwsLCwsLywsLCwsLCwsLCwsLCwsLP/AABEIAKUBMQMBIgACEQEDEQH/xAAcAAABBQEBAQAAAAAAAAAAAAADAAIEBQYBBwj/xABGEAACAQIEAggCBgcGBgIDAAABAgMAEQQSITEFQQYTIlFhcYGRMqEHI7HB0fAUM0JSYpLhFVNygqLxFkODk7LSJGM0VFX/xAAbAQACAwEBAQAAAAAAAAAAAAABAgADBAUGB//EADQRAAICAQMBBAoABQUAAAAAAAABAhEDBCExEhMiQaEFMlFhcYGRsdHwFCMzUvEVQkNy4f/aAAwDAQACEQMRAD8A8Np8a3Nb9+GYN91QeV0+y1MHRKE6ozD1DCsUtbGC78ZR+KLo4rezTKDhyVbQLc6irOHo8V2YH5UdOFMDtXPyaqEnszUoUciwoy91Gw/HJ4BkzJJEP+XNGkiemYXHoRUhI7C1VvEoDWbFkfUGS2JGN4xgJlticI0RO8mFfb/pSXX2IrOTdFcJLrg+IwMf7rEhsPJ4KGa8bH/MKBxOMhazGXWu5pX3THlW5ccW6KYzDDNNh5FS1+sAzxekiXQ+9UtXXB8Zi8Oc2GmliJ1OR2UH/EBo3rVs3S4vpjMJhMVf4nMfUzn/AKsOUk+YNauqL4KtzIA22q2wHSTERbPmH7r9oel9R6VeiPg8/wD+3gnPcUxMA9OzL9tck6BFiDhcXhsUp2VW6uf1hksfa9JJRaqW4VaLDhnTuNrCZCn8Q1X8R860L4XD4lb2VwdiN/QjUVi5ejUsfZmiZD3MpF/EX3HjVn0ZQxNlGluVcvNCEN8dpoui29pbhcd0Mt2oJCp7jf2zDl5g1Bgx+JwpBdA6KTa4Dx3IAJt8IawAuMrW51vcSxEedQD3isTjOJRvIQjmGQcmBKHw0s2vhetGk1eWfdluvMry4ordbGp4H02icgZjE2vZbMyctj8a+zjxq245xtJEWJ7jrD9UyyABmUgjK6m1huRvbSxJAPnsuDVz9ZAR3yQkOoP8QABX1W/jUtOFYqEZ4G6xSP8AMRYggg+BOmu+1a5dldXT8itda8LNHwnh+IPWKslsjlHnsEAC5XRIBIpJJvqDbKykksbVaYlcKlxG/UzIbExku7Mde2ouXZr37zfnWb4X0wWNereLqGAIBUdkG3NTa3mCu+xqyhg/S3ilOQSA5nkBLRxxlWXLawvJe3aPdr2bIyyxyjzwFST4I+J4hLLkGKhkv2ctrRmxezGe4JRSL9g6GxuG2Gi6hYgZcTaQdkrIXPUx2FlKLdurbUjOdddwDlpuOxKYKMrFH1qSMWYAKXLHJd5LDtA3+IgAWA5iqhILmRopVQWuesMf6PGSLFYgxJ6wG3aYAdo7WKleRiZjsdK69VmyxsgKutjP5iO6kWI+I2A5ixqLhOGMkMT4uQKLC5+qaQMRsXIIQb6J70eHpBEmkJCy9lZBKwy7gaON/i0RRbkAt6DicHnjcOWUEDsMBmFwP1MbJaM5r2JuftJSAOeSOJCqqwBu6TWKZic2jMq5pCQDsGvbTbRIs8yxg2RgNCWbUWPZyupJ1FtQtqijElWth8ObSxsXzqeu7OoBB1UG9wCVAINhtQpG7KGSQuunaDZmQlRZnsoRRy1BuANdKZIFjMZw3DxMcRLiJdXtLGsjxopJVdApzDXe7c+W1RXg4ZmUrC86sTmbq8Q55drPbtb23PKrPDz5WVlgTOuc5ncNmFyc6MbjkfhPhVfJxGVPqjPGEkDOgjw88xAd7iO4OhsNDY7U6QA2EOG6xo1hnji0ClgyG+Q3C9Zra3lt3UWBYGRJl1OZVduqjdG+LUyRqCTY/v1ExGLxDLpLimaNiVQYQXYAFQzftLz3qW8pcsXYkOpIzKhYW7J0CXU5VPLlzpqARsUhBmRHsWt2hI0enWHOCsxNyI9N76jbk7IGjhHYzEgC6OJbCRQFWVVFgdDoD8NAxxBHbLqrxyByc9vgXOuZy6/s20A3HdRsHGGiiJjUguxJjLFCTIuuQHq3G4BbvFudSgEzFNImILuJXVFdiJGCrqqAhJVsAtlH6wLc7kVUYXEJEMTMpWKReysTSF1dtzGoI7SZ2CgowtYXNqnJGt53w5hdtFAMcYOrm7BGcXNipBDIpzXsdqhY+VWjiw4vC8jM8ihAY2DN2VCciWYWfsm0bAE6VCAuBzGIvOZI4WdiMwCthm1PYOW2Q3vrcE97a0fhkiylpMWUSQ5QhyyqTc266J7qbsSBpqBYaC1Tcc8sYTDXYw6K2aJz2SBYoxKnMLjsMCbuLMxy0SbhhxdosGFmivbJ1bWiZWKs6ZnzRDQra2VtbDc1G0uQpN8GK4txPFMVDICAxQODlLgt2Vkym19joBr43u3+xnxEjL1oKRqDK6j6pGI0jU5gZW8SeTd1XPG+BYqKURWjhkVXlbIvajRbqrtKRoWINlX3qTwLhMUueJR1pDPJL2rQIATeQtoLEDvOg77U8FasEu66MJ/ZS/3yf6f/AGrlar+zI+5P5aVXdixe0JzcGQ7Mw9jTRwVhqrj2Iq2WiLXl4el9XBV12vekzoy0mGXgVyYeZdiT63+2nLjJ1+JL/wCU/aNKtVoqih/qal/Vwwl8qf1A9M16s2ivg4pf4kt6/caKcVA2jC3mD91T8gO4BpjYCM7oPTT7KCzaCbuWOUf+sr+4ejOltJP4r8ECXhUMgsr28Lg/I1RYzoRLmzR9S/gwZD8ritWOFpyuPX8a4vCmHwSEe4+w1filp0/5eZr3SjfmhJdpXehfwf5Mg3DZox28JILaZoysl/Gw1rM8Tw4vY3U/uurI3sa9dWKdRowb2++uiaQ6SRBh5XH3itcHLmLhL4Sp/SRU6XKa+V/Y8PkiA3uPsqZguJsmWzA77jwr1TE8LwTEh8MEJ3KDIfdCpquxXQfBvqsjpfkcpHqSA3+qr5OVfzMcvpa8rFTj4SX2Mngem2IjIyOQBcgXuvd8B7J35ir7g3TFZpLTYWBv44wYZPPsnIf5KDP9GbbxSxv6sn3Pf3FP4N0Hnhe7KfMFSPkSfkKqnmwqLSfyf4Y0YSvg9FwMcLocudQRs1jb1Fr+1ecfSH0MmT/5EcbSR83jBZR5kbetei8OwxVLHurJdKmxEZ6zDySRMCO3GZL+RycvCsmllHtdl9C3Iu6eXYLiUsZGR2FthuB5Dl6VruA9PnVgs4up0zDcem59Sa4Om7qxGMw2Bxt9C7xRiU+PWIoYHxNLFYjg+JGiz4CXxvicP4636weldXJBTVSVmZSrdG44tHFLCHOQgjQtt5X3WsrDF1bAo74dyeze5hb/AAyrddfO+vKtf0f4KkuD6tcTDOpWwKlhy5q4DD1FeYcWwOL4bMy/WxLfstY9W49ey1Z9L1wuP+BsijKmbBcS0JYYmAlJLZ3XtK4AtltqoB5gWJ11BJNXGM4r+lLkgJTKAI+rYLmNj2GUG6IADcgG3eNL0PQ3psZ3/R8QFuRZXAsD/Cw29qLjIYxOU0UlgAVIjcX/AIWsrgfwm/hVympS6Zqn7uPoK00rTsvsbKqBFZRNfIgbMFhw7WKrYj4SbWDbnYAXtUVOtCq8gMpUOo0vi1BsLqNlT4b6BtRexpNgMRCc2UTalw63EgYi2ci/ab351AeNJusA0kdAGJsGdlzEdYrA5vit3ADbazximri7QG/B7EwTF0TIRkFxnjVrABG/W3ALeZyroRcnSoi4FowtiijLNJly9lz1mYZFspt2nFwF0KAG2pkYlVDFlC6ZJOtUrlsbKcwyHOQF+JxmIN1traRFYXVsmnWZtbxXzizG7fVNcHVr2IHaU3opAImFZToD2bKFd9St8xyMN5FIt+02lhuKmSJmUqZJAl1ZhEI0VGVks4cgAAsutx99gTAZzkIL3BY5ScwCEKL6l+1lFzr2dCdKsUw0rWJstsoBZXJylV+G5uy5m56C1u6moBQyTa9t269LCVTj3VmGUnsrEDoS66ipvD3AJQZj1bZwqzSSIFO4u8altm1Fj2ufO4/siNwrFpmGWxVWlRVublmWIpbluTa9VknAYQxW0uZbXuR8J+GULJnAOYHtKb3B7qamQbioQrKEuCshAZMl+2NMoftObsx3t5VE4StjAnVIHzEZShim0CHKnaySAaDutbWr48HeRMyPICSLqShGgKkEDQ2KnS3P3i8IwrxKVKkqhlkKqQqG4DC63EVyrAm+Xewo9ICr4hF1gVZIi7vKWVZDFDihlUAmMKMktrnUEAW7ybCwk5klmldGxEEP1WkeXEJYWAZci21L3tZtbnuWfPiUhKrsYI3fq+0Ezk9khVBkjF3UZ1dkFgfGlFgAI40YOrrGZJJM0zTql1IKlRbERWy3A1tyvoBRBkMz4WHrSeuinB+J5VKqASx7AK5SAxy2UAnzqgwvHsTD1ixzZMxWNEhkdmRn+DrHO4ADE21JA2vVj0jw3WRNjCcK0ZBR1jlMzSMuYxt1ZIKte17nQEk30AXAeCPNIwaRUTr4IusZQEjACGKFQTYtlYgLl3a51JsFFS5Htw3DcNwz4ppgiyS2j+smeMyH6vMCLbZzZgBe+g3NbroJxFcJhsRngkWCKSVhJaNXkC3JDRnKVKqF0udWsNrVzhuHbCYjGRYZ+s/UrHh+rkdM7qEDyOp7Ci3aOwDGw0ArC8S4pLnxBljzBchKplCiR4I7ghmBChwGvbtHbVbVb3Yx+gu7dsP/AMcQ/wBxP7J+Ndryz9P/AI5PlSq7+JZO8epLRFoa0Va8AzsBFoy0JaKtIEKtFWgrRVogCLRVoS0RaKAFWiChLRBTACWpjYZDuo9qcDTgaux5Zw9VtfB0JKKfKAnh6WsLjyP41xsMyjsyN661KBqLjZrCuros+fNNQlK179/uZsuOEVdV5EOTikiaXVvMfhao8+Ljl/Wwg+KsVb0IsR71W4ie7E1xJdK9b/pWmlFNwV+7b7UcKWuyqT6ZbfUPPwrDSWBklAH7Mqxzr7yKzj0YVXv0IjY3j6hm/geSA2/wt1qn0C1KV6uuAQ5iTWfU+j44oOam9vbTXmr8y7Bq5ZJqLivsH6P8F6iPKARpbUqfmN6wHHJsfBjGETyqjfsBxkYc7xt2W9Qa9TnI2zZfEG1V0krXK5s69zBWHrcVy9Loss/5sWt/l+Tbm1EIPoaPOsFj8zqMXg4A6spV0D4aRu1YkdWDG1tb3S2h1re8aGEsjO5iLi1nUup0uL5QSf5bUWDAROwzQILagqCoH+UG3ypnSfh0M+RHJUqQwOVWHdqCambBleRRcbf77Nwwyw6HKyp4DFMHeLDlXjZWMbxskkcbDYFQxKA/ukCq/h+KOMkeGaNYsXH3XySW3BB1Vvuqx4D0VWOfrFkRhmzWC5WB8rWtvzqzwnA8QmM64zrJFmJCuis6XFsqMwJVfIiqupYZO7Trx/UOl1x9qMfjOMthnMc11uGUZwWQg2BFxqvLTa3ga0WC4Q+PjcYWVYp9WMUn6plMYQyqRfMdha1hc3HaFW/S3guExiBJiImv2ZFZQbjwbQ6criqjhfQ14ogqzCQD4GF45MvIEXIuPA7Vqx6jFl5aTK5Y5Q43BpiJMKwTFxGBibhifq7Bly2c/AzWa9r6DyB2nBOFO5GYmQ2+O/PRWzbgk5fFWt+ydBi8XNi8Mjls80Qv1kEo62NhbUqj6bWPZI+6vQOjfSCI4WJYIhCjjsFdY9dTb9pTuSSNKuljcVfIqmmW0PBYojmZlU227PcNRcX79PE0zFthLAMrPvoA53Go8L2HnapmF4SrWaQ5ybG4P3jf7KsP0RLWyLbypLoeijwTYMg5VYa65lcb2PPxt8663AMPKCUYG9jyPIDwI+GrxcIg2RR6CgScMQ6qMp3uundy9KnUSjzXpH0JKlnZbpcNoRYkB2JBP6tyzIoYZSLb8qxuM7JkgeaJMrda5brA111k6sxLmBsWXPYBs2tzXsfGosRYJ1zICbBkyhjoAc2a/MnQD3rx/wCkPgfUIjl+sveLOYyjEsCbMSO3YA2IJtc99PafJEvEw2MlLy9lLDI6AXUuBlYHM9xnOYNqddABsBVjw3pPjMogjkbIMjLH9UFVh1Yz5ieYVhv+1XpPQqAQ4XDmSF2dmxbZFW7HNMAjMLi62UHXwr0LgkJdWfIyAv2VcZWUBUFrXsBcE+tO49MVLwFu3R8/cM6TzwLME68Syl1ziaIC+cZnY2NyLjKRbc2NqdP0oypPA+FLNK4kV+sVrMY41F2W4YDKxtfdzzAr6WXDnvb3NY76WxIvDpMhfMZIMpW+YWlVri2ugUn0qtdMpV+/YbdHzn+jSf3cf/cj/wDalW9/sT+EVytH8Pj/ALjP1+4mrRVoS0Va+fs9AFWirQloq0hAq0RaEtFWoQItEWhrRBRsAQGiChAU9aNgCCnCmA04UykAcx0qk4tiLA1bYhtKy/FXJNrV6z0BprfUzl+kcvTDYh5q6GpvVnuNOEZ7q9nsea3CIa1HA0yrWZw8JLAWrXQrlSuN6Yy1jWNcs6no3H3nN+BVcZxN2tUOOQ0PFlmcm32U1Ebu+YrfgxrHijH3GTNNzyNmi4BIbMbDz51XY6e8je1WPDlKQk86oXVySbD3rHpqnqMk/ZSNWe4YYR+ZedHDdmPdUjDPJ13xSWubqQctu8FkHyNC6OIVQk8zV0JK4PpPMpaqS5rY6Wjg1hX1Mz01KARB89iz3yrmYAIxY2uNhc0uFxR4OA4hpleIIoCooMlnkyqzqGuNwDpyqv6ecbXDmMst8wxAA/xRFL/6qyOK6VR/orGJDnMeGgcXYC6GV81x8QzWNvClx97Aotftlkl37PUsPxaE5D1oVZrGO9+0Csetv86DXmwqZw7DFRlgjQdXKwIUEAhkuwsLAAlkJHge+shjlQcOhmsOsSGFUXmCThGLC/cIj49rzq5+jnjd8IXJIOfts7kFnEaZmJ7r6eS3qnCnCHUmx5NPajf4bESXH1ToeZ3VvE+NXME2YHzt5+P57qoV6URDQMjte1hIpOxbxOwvVlwviSSrnB7LBWUm1jccjz1Fbk7VlHDosai8SxDRxs6qGKgm17XsOWmprOfSJ0zTh2FEvxPIypGBY6kFix/hsD6kV5xxr6WcNKEJhxC3eOVSJRssnajYbWIXUantHUU6XiyM3OHxOKnlX9IR4Y2VmzkohRh8EapmLG+hNx4cqqePdE5cTDlGKzdVM83WFGYgGO3VAKb3B1BB/Z2qZ0L+kzD8RbqOrljkMbNIGIMYIHbCsDcryGxPdWT6cfSwOsjiwbyRXY/pEjx6hb2VAjAkNYZthuBvcBZK3a2GUtqJ3Qro60sC4rERYd4XUNaUFrEfrFVbHLd+sJI1NgSTWJ43wcQPiDeOS8LKojjCxo5Kt1iZjmAAuuovW74fD/Z2BheabEu0pyQhMQ6pleMshRA4j1LcxuR3UCDh8OJOJlLNG0mAXBss2s0bZ3vM5zFbERqRZvaroZYpNSTe229V+SqUW2qdfIx+D4XGZOFrZXEjYhJF0zNaeVUMjDVjYC1+61A+laIR8QSGLMqLAFVFJABYOOyL2F9Bp3V6Jg+CLbhgjZGGFMUbMNc93GYrbbVr61hfpRcNxeGzXs8cZ2uPrFa2nL6yqOuVos6VTPSv+F8F/wDzU/7a0qP/AMSP/dj+Y/hSp+1n+sTs/eYBaItDWirXi2dkKtFWhLRVpSBVoi0NaKtLZB60QUHOBuQPM1Gm41h0+KeIf51v9tNGMpcKwNpclktPFZ6Xpjgl3nB/wq7fYKiy/SDg12aRvJD95FXLSZpf7H9BHkgvFGtFOFYWT6TIB8MUp88g+81Cm+lD93Depk+4LV+P0dnv1fNfkR5oe03mMksKzssl2JrJYr6QpX/5SD1Y0PAdJZZD8Kget/tr2vo1wxR6PE4mtjPJuuDYg101CTEHq83OsdxrjUwewdgPDT52rp5sqxR6mYMWJ5JUj07hMV2vVvxDEqqfEPcV4FLxKU/82T1dqjMxJuSSe86muHnydrlWR8LwOtix9njcfM9mWQam4t31WzdJ8Khs0uo3srH7BVRwm/6MdeVYSf4m8z9tdTU53jgnHxMGDCpyafgeuydPsIwEUZkJOl8lh8zegcR451bBFjaRiL7gAeZ/pXmXCl+tTUb1qeM8b6icfVh7Dvt91YYTnj00pY+b+5qyQjPNFS4o3HAekEjSrC8CpdcwIkLH17IqPwLphLPxF8MURY1D2sGz9m25vb5VU9DOODFYzNkyZYzpe/3VC6FMDxWUj/7f/KuF0uUpSyc8/M6CpRSRJ+mGazwAW+GTcA8176g/Rxw+OZJxKiuFMWUFRYHt6+J150/6W5LzQjuRvmwof0fcTighnaWRUuyWudTZTsNz6Vpkq0237uL/AMhtOLY0DCYkZR2Y5QtwNB1YWw7tvlWV6P4yb9Cj6tQ79bK3aRWtZEUfECANAPSq/ivTISLLFDGW6wyDMTyYmxAtfbv2qPwvFyiPqlsouWspudd7k6DXuqrDiyLG1W9+PsGnKPUbfC8bMTIJEhd1JKRRoXkb6po+3lNioDHnyBJ3vqeBcXEx6ye0IXsxxRsSSumYSNqp7V9E9xavNsNicotljJ52RbebNu58SfernA488x7fhXSxxdJMzSe+xafS9joJcHEiqAFlLXBYuT+jzBASdTd+rGteX8dwqKkEMTEmzFgxAuTksdB35hrfbwrW9IZxIoBA76zGOhvbytUmkgxs1P0ccdg4fDJmhzySEB3LaZAoIQLyHaN+8jwFedcZxgmxE0wFhJLJJbuzuWt86v8AAYGTEN1SGzMp1O23Ow9PWsxiYcjst75WK377G16rrxHdcGpl6XvPhcPhpVBOFYNE4NjkVQOqI/aOlhT8ZxESSvJ1mRZFKMnVyMMp3AOWxI1tcVQcMh0LEKQdACAf9qlGGPmtvIafaKRzS2G6G9y66McahwpzJiZkdXLBMgEb2Itm7JIBAsdtKqOlfGzjJjMRlJ7VrgEa2t7BaGuHiBuCR5oP/an9flOZHytvmVMrg94YE60OtNk6GU/6XJ++/wDMfxpUsq9zfn0pVYJRr36cL+zCT5sB9xp0HTQt/wAtR5sT91YinxnWsL9H4K9XzZfHPO9z0ROkx529L0bD9IWY2A+VZfhijuq8wG9c7LgxQuka02y6/TZD31V4ziEvMkDuvVwG7NUHFaz4EnKqGZUcaxzZd6zIk1vYetXPGPhqjrvaaKUNjFne4dsRf9lfQWoFKuitCSRRZyuqL0VyltAxPeSAPa330GiQtMJhLip3DoctUCSkbG1SuHOS4uTT6WD7Zbi5mnBm8ST6qsLxh7yVs1P1NYninxmutr/6ZztGu+yHXa5Xa4x0zdcNf/4reVYeU9o+Z+2trgf/AMYjv9KooOj0stzGC+p+FTkHnI1l9r10tftCBi0nrSIHCP1yedXHSZGMpYBsqgAtbsjwvtfwqZwjo11bB5GBI2VdvU1rOFwxZzIyqWGxIBI8r7VXmhLDopSl8aDGccmoSiVH0Z8NlEkkrIyoVyqWBGa99r7jxq+6OdGxhZpZ2kzu+bYWVQTfzJ8alT8bVedUPFOMlwVOikWIB7RB8tq83Htczb4TOrUYKvYZLpTxw4vE5ggKpdFAubgH4jUNcIW/WHKP3EA+Z/3q+gwubsxqFUbi6j3JOtPsiWydo/vEWt4AXIPnXUgqiorgzy3dkCPBZBqMg7gO2e4m+tvHajCTSyiw8OfnXTFflz8P9qJFH6VYhTsK+NT4jUaMedHRrc/cfjTXRBTjyqFPGedTZde70qNMhPP50kmMkCg4g8CyGNMzspUG9iu+o77Gxt4CsrNERe42VfuH3GtE+Hbvb8+dQZ8Ce1ruLG+vlS2GiPgG7I07/tqXmHjTVgygC21MZu8VS1uWqTo64HK/tUaVR3n2NOahO196iiRyYL0PtSpdWO/5D8aVPQvUyJT4t6ZTk3qxlceTS8LIq/wGGJPIVm+Enatdw5tq4erbjdHShwWqYXTU1UcRwi87n1q+B0qm4jXNwyfUO0YvjQsNKoKv+OLvVBXp9N6hz8/rCpUqVXlI428abSpVCCqXw74xUSrPg2Dd2uFNu/lWjSJvKqK8rSg7NXm+prK4jAO73sFH7zEKvpff0vWxjw/ZC1Z8P6M4c9uRTId+0Tl/l2PretvpXJHHhtmPQxcpujzxeFKdFcyt/wDWrFR/mNvmBVjgujZ0LWUeJzN/KOyPUmtjxSZVsigKo5AAAegqokx4vZbse4a0ml02Ps1kyfEbPnydbhAmQwAAINtuVXHEsasUIW+p0A5+1ZOTGlT2msf3FsW9TstDn4gzc8vl8Xv+Fqza7VRyTgse6i7931/BbpdPKEZdezZOaR2/hG+ure3L1pRYg2sLi/qx9tB6VXJmOliAOZ27zzq0w/D2AzsrZTzt8/61VmzzzKpvb2eH/vzLseGGL1V8wZVybKjC/gSxqRHwxVJ67OpIuBbX3bSrlWjyKqWG27X+Ww+VBndSLW9SNfIVSkiwo55Xew0sNBZVFvA5RQv0e/d4/nSrbqg3w2v3Hu8Rl196MIAu4Uetj7X0prJRSCD+mn4UWO4O358zVnKnK17+drD3qNmAFrW/PdUslA1cHQr89flXFUcr+WlSAndr5ilfQ6VLDRHkP8P23qLIfz/Spkm+1v8AagOR+TS2MokRloT+dSGXx/PdUfzpWxlECTTGsaNJQWQ1Wx0RZAO6o0igeFSpAajNQTI0DyjvpV23iPz60qawUVlOXem05N6vKFyX3CuVa3h3KslwutXw47VxNadKHBfA6VT8SarUNpVPxKuZgXeLGYrjhqmq74xATyqrw+Dkc5URmPcATXp8LSgc/Mn1AkQk2AJJ5DU1ZxcCe15njgXf6xu2fKNQXPtVzwvohiSO04gU72N39l+81eYbolhotWBlbvc6fyjT3vVEtbj6uiMrfu38+PuKsMqtoxow0F7RCbEt35erj87asR55afFwJ3N2yxjuGp+3761+PkCjKoCjuAAHsKrTLXf0mihKPXO2c3UaiUZdMSPhOCwpyzHvb8NqslYDQaCq+XGqu5oJndtQMq/vNoK3vLhwR8EjKsWXM/Fl1DOMwuas5uLgJZBc/KscJlXW+drE3Y2TTuG5qJicYz/E1x+6NF/PnXn/AEhn/ipLp4Xt/H+DraTB2MXfLLPF4kMxLvmP7qmy+Rbn6VCfFE6A5V/dUW9zuaiLITtz0qZBhweV/T/eq5SlP13f2+nBako+qh0EOnd+Te/yqThcPdgA1vFtF9zVnwnh0JBMsgFr9jUepcgX9KJN1SHNEAy7XLAgE7ZRuNqICbiMB1aAiUEnZbXuRzB2A31NCmxDnRjm8muD7HT1qFHPm0VR4m1gBfv1+dS4sMQ1ypIv+8Dp5Wvt4CpZKO4XEWa1tR46etTVKm5Jue+9wPSq3HZTqAR4X+6u4dmb4RdRyP51oWGi2dBluliOWuvzqNluCzdk8gdT9lRmmym7dnTQXBB8dOXfRDjSBrY92U3+VSw0MkQ3G57jfT+lILcDNyGhtr/WnIxtqASRcctPEChyy6WB8+evcBUslA5MvIgnxB8e6hm402t9/MVwNcjl8tPzel1oI18fzeg2MkJgDzNDyC3vvekXNjpfaglrDnz+78aWw0OfwFAkPj405n7vnQeqPPmQbgjnS2NQ0250xhypM5sQaC5vz2/P30A0MkXxqMy1INhz9KE4oBoF1XiPc0qdlHf9tKjZKKanLvTakYLDM7WUE+VaW0lbMsU29i24XWt4bGar+E8GYAFtPtrQwRhRYVwNXnjJ1E6cFSJK0KXChq6GpsuKVfiIH2+g3Nc5KV7DjE4VFuVzedTY0CiygAdwAAquHEgfhHqfwp7Y0AammlHI+SbFgXtVZj8YADrVfjuNaWXU1nsdiM36x7fwjc1v0Gn6Z9UijNbVIfj+KAtYdo9wqOyuRd2Ea/OoL8Ry6RKF/iPxVEMrE5ixv+fzavTS1mWUemHdXn+Puc2Onxp2935Fg2PRf1a5j++32gf7VHmxjPbMb86EAzHWjR4cb7+dZGldvd+0vvakDVSdqm4fCkjlfuJF/nvRcHgJJP1a38TovvU5IZIjYxm5uAxF76akEaA29algJPCuj7PuAq76gZz6fjVhj8DAnZUtm07Km4v3t+fSqJHIIKGx30JHzqRDMBobE73225Dv86hC3AlGU3X/AA2GbbwqNID+0GS2wAzKee96YuNKi+ftHvsQNOZAN/lQ8U8p1cbbEbW79NqFhoMCCNQAvcLgk+HI+ZouHnUCwJBPM2LDwvQsKxIu+UDlm5+F97eNBlsCCLH/AAnT0uNaFhSJsrlrG5y3sNb38x/SmxORvmCjkLj0A2qCkrEnYBf5R3b0SN2J7hzI+G3M91QNE13Qndrd1xrQmkLBiLECwP3C1CMgc2AA7r6H5czSja9hY6X211PP7PapZKHRi5LEkG3hvsBY/nSjhBvnvby3tva9BxELeBt3cvU0yRiABbYak+OtgfD8aDYaOvCQCQwtcDmDr6U1W0IJ7gPx/PfTOu0ynbU865ImW3iLi/8AQ0ApCYGxAPPmO6/40zKbXpryaAA8yfstv60utBFjp72oWMkMcgjuOtBkb8PlTnGl/G3yoRew9b/L/ahYaO6Lax3108/nQpW1Ntj9+4pGS/I00i4PfUJQwHlb8bUJ9L/nyrrmh5zyqEG5q7S6zyrtEhdYHovGNZGLnuGi/ia0GGgRBZFCjwFAElClxlhp865GSeTK+8zRGEY8Is89Q8TxhE2ux8Nvf8KqZZGbc6eOg9qjySRjftn/AE+1GGmXjuFskScVnlNk7I/h+9z/AEpyIF1dteYGpPmTUCXiBOg0HcKr5uIKOdz4fjWuOBvaKr4COSju2X78Stogt486rcVxMD4mue7c1Sz41m52HcPxqMDWjHpIrkolqf7SfiOKM2i9kfOoRJO5ptS8Pg3YXVSQOYBt71qUYwWxQ5OXIBUPj7Gjwx37vM0QIdLbnYDc1f8AD+BNILy6DkBYP6kcvelcgpFbhZLAqLEW5/CPE30FHw7RAguhYc8pIX0B1PuKHxjBtCQC6MDsF0K+JXX3uahxTX2oUQ2L8ajVAIUu3JTYBfTc+lUWJxrOe2ST8h5DlUJHA8T8h+P2edPkYnVtb+/pQCGiBY/bfQeFzTzl0387fduBUaORiQBbLv5eJ7zVjCqEMzE32AFrH12oNkSCYEgZbkc+1a6r/lOp/rUjGzDcNmJsSRff3ocOHVQC57RvZdNO7MKB1wBOYZu7uoWNQ4zltWtlGm2p8Ad71x2U2sCotbv/ADyppQyaqNtLAjT05ed6HJAQdwR7fbUslEpiGsEIt3bE+OvOhdpe8A00t1YB/aOg71Hf5n5CkjADQsP/AB9RUsNBsxAF9SddeQtp6nf2ouFxZXUAafbyvTEBY/Dmvrcb+fcKZiMt7K3uDbTx/pQCGOJLX0BFteWXXkfWgYe+YAGwP2USVMqKBu9yee2wFvM1EYkHuqWSiS2IBY92uwHpTcRKGI0tYW9qZhblvDc99qDM4vpt+eVAISS4t3EXvahtIAoF+Z+wUR5lNgTawA23qNOBy27+VCxqHF7ixPpQyL6eBPsK5Cd/L7xTBJre1AIkex12OnvTOs0511j40NgdxRANY02VhoQCL6j8KexuL92h+4/nuoDnS3rTog/rh+RSqPSpulAtmueY1X4rGFdhr30qVc/FFNmhlfLimbc0LPSpVtUUiuTdEXEzcqju5JuaVKtEUkjDNtvcbUjDwg70qVSXBIlnh8GuW+xHPy1omHlZgy3I0vddL+BFcpVQy1F90fw6ZFdVsSNSdTv32qLx3jDo3VoAumrc/TupUqi5C+DOmQkk8+86n3pMt9T8tKVKnFDSrlyEftAttqNCdTz+VOhOYgE73+QvXKVB8EQdXuNrDu/O9EVyNq7SpGMEwrXY3F9Cb7HQX3o8o7IJ1v37j150qVDxGXBJy9WLL+0Lk+H7vyoDSUqVQIPEL2Rrob6ctDUdls2UaWtr33AO3rSpUSE6MZUZgdTZPcEk/K1Q7muUqCIdZyQBUid+rC2tfU3tSpVGRDYcR/CATzFxQcSmU73vSpUPEPgAkXanM9lUfxN9i0qVQgxnNj4gjx96FGOVKlU8BgbtrTo9V8j9ov8AdSpUz4AgTd1CelSpogYO9KlSpxT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" name="Rechte verbindingslijn 10"/>
          <p:cNvCxnSpPr/>
          <p:nvPr/>
        </p:nvCxnSpPr>
        <p:spPr bwMode="auto">
          <a:xfrm>
            <a:off x="35496" y="1196752"/>
            <a:ext cx="91440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520824" y="2060848"/>
            <a:ext cx="74355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nl-NL" sz="6000" dirty="0"/>
              <a:t>Bedankt voor uw aandacht, bij vragen stel ze gerust</a:t>
            </a:r>
          </a:p>
        </p:txBody>
      </p:sp>
    </p:spTree>
    <p:extLst>
      <p:ext uri="{BB962C8B-B14F-4D97-AF65-F5344CB8AC3E}">
        <p14:creationId xmlns:p14="http://schemas.microsoft.com/office/powerpoint/2010/main" val="396782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armjan &amp; Lisan\Desktop\BB tijd\LOGOICHTHUSKERK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62359"/>
            <a:ext cx="1027855" cy="103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data:image/jpeg;base64,/9j/4AAQSkZJRgABAQAAAQABAAD/2wCEAAkGBxQSDw8PEBIQEA8PDw8NDw8PFA8PDw8PFBEWFhQRFBQYHCggGBolGxQUITEhJSkrLi4uFx8zODMsNygtLisBCgoKDg0OFRAQGiwcHBwsNywsLCwsLCwsLCwsLCwsLCwsLCwsLCwsLCwsLCwsLCwsLCwsLCwsLCwsLCwsLCwsLP/AABEIAMIBAwMBIgACEQEDEQH/xAAcAAACAwEBAQEAAAAAAAAAAAACAwABBAYFBwj/xABBEAADAAECAwQGBggCCwAAAAAAAQIDBBEFElEhMUFhBxNxkaGxBhRSgcHCFSIyQmJykvAkgiM0Q1Nkc6Kj0dLx/8QAGwEAAwEBAQEBAAAAAAAAAAAAAAECAwQFBgf/xAAqEQACAgIBAwIHAAMBAAAAAAAAAQIRAxIEEyFRBTEUIjIzQWFxI4GxFf/aAAwDAQACEQMRAD8A+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+QnIaPVl8gWFGbkK5B7RWw7FQhwC5HtFORpiaMzgFwaeQpwPYVGVwC4NfIC4HsFGRwLqDY4F1IbBRkcEHuSCsdHhTA1SRINSbWZEUhTIUoNSTY6KmRsyUpGShNjSJMjJkkobMk2UkUpGKS5kYpJsYKkJSMUlqRWOgFISkNSGpE2OgZkYpCmA1BNlUApDUhqQlIWACgtQOUl8pNjoTygUjQ0KpDEZ2ihrQPIOwFpGa9biV8ry41S3ly7lNdm/atzTqk1jyOeylFuX0pS9vifKbrdtvtb/Wbfa232tsLFR9Ux3Nfsua/lafyD5Dj/R/X+mzz9rHNbfy1t+Y7jlCwozOAXBpciqQWFGepFUjRSFVI7FRmaLGNFDsDwkg5QSkNSbWZElDEiTIcohspIiQyZJMjUidi6KmRsyVKGShNjotSGkRBoVhREg0ikGhWFEmRikkhyhWOi1JZexaQrHRSGSiKQkhWMsjZChACwHI3YtSOwEOSKDzcv0l0s3UVl/WinNbRka3Xf2pbMKPpHpX/t4+9XPzQAehWLdNdU0fHqnbs6dh9Xnj2mfdqMP33K+Z8u123rMnK059ZezXamuZ7NfcCEez9Bb21iX2sOSfjNflPorR8v8Aorl5dbp23suapfgu3HS+ex9P50+5r7gYIXYqhzQFQFgIoXUmnkBeMdioychZocECwo51IZKLUhKTVsiiJByiJBpEWUkFKDSBQ2ETZVFzIxSXKDSFYURIvYJSEpCwoBIYkWpDSFYylI2USZGTIrApIJItIJBYEUhbELSCwK5SKBsoZMBY6ErGDqMf6l7d/JW23f3GyZQTkmx0fB/BexFH0Z+jnB4ZtR9/qn+UVfo4x+GfKvbONl7onU+eso7vJ6OPs6mv82JP5WjkOMcOen1GXA653jcrm25d+aJru3e37QKVhRjZU9nd2ezsLZ1NfQHU/u5NPX+bIvyjboVHNzqbXdeRey7X4jcXE8stV67N2NPb1mTZ7Ppue1f0G1a/3L9lv8ZJpPoRqayKcnJGN/tWqVtLop8WGyCjvlO6369pTg1YtPyzM9r5ZU7vvey23ZbgixmF4yGtwWFjo5RFlqQ1BrZFAoJBzASglsdAwh8SSYGzJNjClDJkGUNhCsC1ASgJIOUKx0CsYyYDlDFArHQEwHyhqAljDYdC9iKBnqw5xhsFC1AagdOINYxbDoSoCUjvVhTIth0KmPIYo8hsoYl5EuQ9TNyE5DXylVAtg1Mjg+T+kHFtr8n8WPFX/Ty/lPrlQfLvSbh21kP7Wmj4ZLLhLuTJdjjaXY/Yz7bocnNixX9rHFe+Uz4psfY/ou99DpH/AMPiX9MpfgaTdIiKtm4JIPlL5THc01FMBodUg7hsLUS4IG7IGwUcrMjJQqWHz+RtZFDOUJSArGTZLkFBzIxSBFD4J2K1KmRikJBzIth6gJDJQagZGMW49QJGqgliCWInYrUioNUByDJgLHQSQSLmBsSLYKKihiYycW46cJLkUomdIOUaFiDnCiXMrUz7kVGxYUF6lC3HoY+3oV29DdybF7C3Hoec5fQ+aelXFtm0tfax5V/TUv8AMfXHjPm/pg0+06O/4s8e9Q/wLxT+dETh8rPl59Y+g1OuH4H09ZH9OSkfKGfVfRpkT0HL9jPln38tfmOnN9Jz4/qOg5fMt+0fSQqpRzbG9CLFUmaa2FUx7CoyuH1IMbZQ9xanOw0PhT5HnTk8h02aujPuejONDZxIw48hpx5DNsaRpWnCWAHHmNEZyXItIBYhk4h8ZUPlohyKUTKsXkMmPI2xKGzjRLmWomLYio0ZsK82K9R5P3i3HqRNFrIvAqNNv3p+8fj4f0DdBoVjodNLyLWhCWjftE8iGoDJyjpy/wB7CZwNeAawshzLUBysbK3E48ftNET5MlzKURkYw9gse3Rjpa6E7kvsZ5lB+rfgjSpQWwbE2YXjfQ+f+mTC/qmmrpquX+rFb/KfSrOF9L2Pfhu/2NRhr3qp/MaYZfPEH3iz4ez6T6LG3p9RPTUKvfjn/wBT5vR9L9C36z10PpprX/dT/A9HO/8AG2ceL60dg4K9Wj2snD0zPXDn0PO6h2anlvGhVyereja8DNl076D6iDQ8twQ1vTsg+ohaHEKA5xklDZNHkJ0JMMdBFIyYfQl5A0GRQfODK8hs4/InqFaAzb3NWLKwMenNMaYTyIaxsdjysfGYVjwD5wkPIi1jY/HszRGNMzY4HTjM3MtY2a5iV3MKq6JMzLF5j4xebJ6hXTYKq+gyZvqWp/iZb9rE8g1jI6a73uBWt28H8BeRb+Iiofh2+4FIeprWvfTb3DFqaZ5ymuvyDnC/FhaDU9Gclf2x+Ouu/vR5kxt+8x0UurE5D0PUV+0qsvtMk5F5jZzrz+YtiOmN51/Ecp6Up34TqO/9WtPXb/z4X4nXRlXT39h4PpChVwvXdndh5/6amvwKxT+eP9Ikuz7H54o+i+hHJ/jNVH29NN7fyZEvznzq+87b0OZeXimy2/X0ueO3+bHX5T2c/wBqX8POh9aPufIA5fQYubqvuQXJ5ni7HaIcGbPjXsN9QvEzZNvITZUGeTWCd+8hvdryIKzY+XzC6D4xroZ5sbFmzkZUzTGJeZox4l5mXHlY+MxDZaRsjEh8YkZMeY0RmZDZokaoxLoPnEuhjnMxsah+RDkzRRRsjF5DVi8jJGofQ0483l8SHNlqAxYUHyJdSlZfrCOoPQrdeZfYC6AfkG49B3KvMrYWk34/INYX1XvH1A1CWwalCljftGLT0/72F1A1RfqV5BziQp6drr9xcR5snqBr+zVGnXRGmNKuiM+G9vE1Rq56ol5GYzUvwGtKvZ7NifU11YydZPX4MZGef7TJ6pg3NGX6kvM8j6W8Np8P1y7P9U1D8fDHTOivUJd3b8DBxnUqtPqI+3gyx1/ahr8SoZUpJ2NSm/wfl2zpfRrmc8V0u373rsfvw3/4OZfcvYj2foVm5OJaGu7/ABET/XvH5j6rN9uX8f8Aw82Paa/p+iYp+LZHnXX4mHLnfUwZcrntlbnzCyWe10LPYedf/TNm1qXijwdVr68N/keTl1Vt95su4njo6S+Ird9rIctz0QdLyOv0c/OoGRqDwFqjJqeKNbbPZ7v70jv+HkznlOMVbOxjUmnHqjkdHxTdJN/rbJ9h6OPWGE8Ml7mkHF90dJOpQ+NQc5GsHxrfMxeNmqOjnP5hzm8znlrRk67zMnCRoqOjjP5/IfGpZzc67zGzrvMzcJGio6eNUNnVI5uNcuo2deupm4MtUdCsyfiMnJ5/ic+teg1r0Q1IvWLOhWReQU3PhseDPEF1DWunqQ9h9JHvLJ5r7gpzvqmeEtcuoX15dSG2HQOhWq9hPrK8ZTOfXEF1C+vLqS7J+FPfTl+G33lrTJ9y9z2PBjW7GnFxFmcpSRMuNNex6+Ph3bvtv9+z94/6jXgqX+dNGPTcSb6fE9jTZ6a7vmc0+S4+5xZnlj7mT6hW37W3tqmIzaXsaqpe6a8Wexmmtt+U5/imdrvn5iXIblROCUsjqz825Y2e3Ts9w7hWTl1Onru5dRgrfptkkLik7Zsq6Zci91sxzfK1X2Wq9z3P0VfND+o8zKtMj/TPuObK130xX1vzZ5l5hNZD5SKPp5QPVvULr8jJktHn1fmKrM+poovyZOP6PQ38/iQ8z6w+q+BZerFqjgXqO9fI8/Je4Lt94B9Oo0fLOTZrwZ9tvb4dX5nq4tS9jwJZpnUNEyxplwyuJ7i1QydWeCtUwvrbM3gRsuUzoJ1gS1nmc8tawlrmS+OjRcxnRLWvqHOtZza1z6BLXvoS+MilzTplrn1DWvfU5dcQfQL9IvoQ+Ii1zUdUuIPqEuIvqcquJPoT9JPoT8Gi1zl5OsXEn1DXE31OSXE30L/Sb6EvhLwUuevJ164o+oS4q+px/wClH0+Jf6VfT4kvgrwWvUF5OyXFn1DXFmcX+ln0+Ja4u+nxIfp68Gi9Rj5O3ni76j8fGGcGuMPp8S1xt/Z+JnL02/wdEPU4r3Z9I0/GX1Oo4H9Jtmpybuevbuj4tj47S/d+J6Gl+kdfZXvPP5HpGy9jsWbi8mOsvdn6F4jx/EsKqaTe2+3mfPeMfSJ1zU2lKTb232SRxuT6TPlSW+/R93v3PI1/G6uanlW1Jp9r8SFwMubL1Mvd9l/pFYOFx+GnJvZni8Vrmy5LXdeS7Xsqm18zz6Nmauwx0z6nF2il4PmeZFbuS/J7HCeOOMmTs/Vy5PWV2tuW1s37D364h5nDLI0+zxTT9jXaav0lfjt7jDLxIydpGvH57hFxm7OrrXiq1pzFcQr+0A9dfUlcNGkvUo+GdM9YUcz9crqQr4REf+ivBiZCEO08kuSyyABEQhAAhZCABCyiCYFkKIIZZCEAZZNyEAZe5CEAAkQhAGgkEiEEUGh2m7yEMZ+zO/jfcibcgmyiHPE9vL+ROT8DJRCHXjPC5nuKff8AcSiENTzmUQhBkgkIQkZ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AutoShape 6" descr="data:image/jpeg;base64,/9j/4AAQSkZJRgABAQAAAQABAAD/2wCEAAkGBxQTEhUUExQVFRUXGBUUGBYYGBUaFBccGBQXFxcUFxgdHCggGBwlHBYUITEhJSkrLi4uFx8zODUtNygtLisBCgoKDg0OGxAQGy0kICQ0LCwsLCwsNCwsLCwsLCwsNCwsLCwsLCwsLCwsLCwsLCwsLywsLCwsLCwsLCwsLCwsLP/AABEIAKUBMQMBIgACEQEDEQH/xAAcAAABBQEBAQAAAAAAAAAAAAADAAIEBQYBBwj/xABGEAACAQIEAggCBgcGBgIDAAABAgMAEQQSITEFQQYTIlFhcYGRMqEHI7HB0fAUM0JSYpLhFVNygqLxFkODk7LSJGM0VFX/xAAbAQACAwEBAQAAAAAAAAAAAAABAgADBAUGB//EADQRAAICAQMBBAoABQUAAAAAAAABAhEDBCExEhMiQaEFMlFhcYGRsdHwFCMzUvEVQkNy4f/aAAwDAQACEQMRAD8A8Np8a3Nb9+GYN91QeV0+y1MHRKE6ozD1DCsUtbGC78ZR+KLo4rezTKDhyVbQLc6irOHo8V2YH5UdOFMDtXPyaqEnszUoUciwoy91Gw/HJ4BkzJJEP+XNGkiemYXHoRUhI7C1VvEoDWbFkfUGS2JGN4xgJlticI0RO8mFfb/pSXX2IrOTdFcJLrg+IwMf7rEhsPJ4KGa8bH/MKBxOMhazGXWu5pX3THlW5ccW6KYzDDNNh5FS1+sAzxekiXQ+9UtXXB8Zi8Oc2GmliJ1OR2UH/EBo3rVs3S4vpjMJhMVf4nMfUzn/AKsOUk+YNauqL4KtzIA22q2wHSTERbPmH7r9oel9R6VeiPg8/wD+3gnPcUxMA9OzL9tck6BFiDhcXhsUp2VW6uf1hksfa9JJRaqW4VaLDhnTuNrCZCn8Q1X8R860L4XD4lb2VwdiN/QjUVi5ejUsfZmiZD3MpF/EX3HjVn0ZQxNlGluVcvNCEN8dpoui29pbhcd0Mt2oJCp7jf2zDl5g1Bgx+JwpBdA6KTa4Dx3IAJt8IawAuMrW51vcSxEedQD3isTjOJRvIQjmGQcmBKHw0s2vhetGk1eWfdluvMry4ordbGp4H02icgZjE2vZbMyctj8a+zjxq245xtJEWJ7jrD9UyyABmUgjK6m1huRvbSxJAPnsuDVz9ZAR3yQkOoP8QABX1W/jUtOFYqEZ4G6xSP8AMRYggg+BOmu+1a5dldXT8itda8LNHwnh+IPWKslsjlHnsEAC5XRIBIpJJvqDbKykksbVaYlcKlxG/UzIbExku7Mde2ouXZr37zfnWb4X0wWNereLqGAIBUdkG3NTa3mCu+xqyhg/S3ilOQSA5nkBLRxxlWXLawvJe3aPdr2bIyyxyjzwFST4I+J4hLLkGKhkv2ctrRmxezGe4JRSL9g6GxuG2Gi6hYgZcTaQdkrIXPUx2FlKLdurbUjOdddwDlpuOxKYKMrFH1qSMWYAKXLHJd5LDtA3+IgAWA5iqhILmRopVQWuesMf6PGSLFYgxJ6wG3aYAdo7WKleRiZjsdK69VmyxsgKutjP5iO6kWI+I2A5ixqLhOGMkMT4uQKLC5+qaQMRsXIIQb6J70eHpBEmkJCy9lZBKwy7gaON/i0RRbkAt6DicHnjcOWUEDsMBmFwP1MbJaM5r2JuftJSAOeSOJCqqwBu6TWKZic2jMq5pCQDsGvbTbRIs8yxg2RgNCWbUWPZyupJ1FtQtqijElWth8ObSxsXzqeu7OoBB1UG9wCVAINhtQpG7KGSQuunaDZmQlRZnsoRRy1BuANdKZIFjMZw3DxMcRLiJdXtLGsjxopJVdApzDXe7c+W1RXg4ZmUrC86sTmbq8Q55drPbtb23PKrPDz5WVlgTOuc5ncNmFyc6MbjkfhPhVfJxGVPqjPGEkDOgjw88xAd7iO4OhsNDY7U6QA2EOG6xo1hnji0ClgyG+Q3C9Zra3lt3UWBYGRJl1OZVduqjdG+LUyRqCTY/v1ExGLxDLpLimaNiVQYQXYAFQzftLz3qW8pcsXYkOpIzKhYW7J0CXU5VPLlzpqARsUhBmRHsWt2hI0enWHOCsxNyI9N76jbk7IGjhHYzEgC6OJbCRQFWVVFgdDoD8NAxxBHbLqrxyByc9vgXOuZy6/s20A3HdRsHGGiiJjUguxJjLFCTIuuQHq3G4BbvFudSgEzFNImILuJXVFdiJGCrqqAhJVsAtlH6wLc7kVUYXEJEMTMpWKReysTSF1dtzGoI7SZ2CgowtYXNqnJGt53w5hdtFAMcYOrm7BGcXNipBDIpzXsdqhY+VWjiw4vC8jM8ihAY2DN2VCciWYWfsm0bAE6VCAuBzGIvOZI4WdiMwCthm1PYOW2Q3vrcE97a0fhkiylpMWUSQ5QhyyqTc266J7qbsSBpqBYaC1Tcc8sYTDXYw6K2aJz2SBYoxKnMLjsMCbuLMxy0SbhhxdosGFmivbJ1bWiZWKs6ZnzRDQra2VtbDc1G0uQpN8GK4txPFMVDICAxQODlLgt2Vkym19joBr43u3+xnxEjL1oKRqDK6j6pGI0jU5gZW8SeTd1XPG+BYqKURWjhkVXlbIvajRbqrtKRoWINlX3qTwLhMUueJR1pDPJL2rQIATeQtoLEDvOg77U8FasEu66MJ/ZS/3yf6f/AGrlar+zI+5P5aVXdixe0JzcGQ7Mw9jTRwVhqrj2Iq2WiLXl4el9XBV12vekzoy0mGXgVyYeZdiT63+2nLjJ1+JL/wCU/aNKtVoqih/qal/Vwwl8qf1A9M16s2ivg4pf4kt6/caKcVA2jC3mD91T8gO4BpjYCM7oPTT7KCzaCbuWOUf+sr+4ejOltJP4r8ECXhUMgsr28Lg/I1RYzoRLmzR9S/gwZD8ritWOFpyuPX8a4vCmHwSEe4+w1filp0/5eZr3SjfmhJdpXehfwf5Mg3DZox28JILaZoysl/Gw1rM8Tw4vY3U/uurI3sa9dWKdRowb2++uiaQ6SRBh5XH3itcHLmLhL4Sp/SRU6XKa+V/Y8PkiA3uPsqZguJsmWzA77jwr1TE8LwTEh8MEJ3KDIfdCpquxXQfBvqsjpfkcpHqSA3+qr5OVfzMcvpa8rFTj4SX2Mngem2IjIyOQBcgXuvd8B7J35ir7g3TFZpLTYWBv44wYZPPsnIf5KDP9GbbxSxv6sn3Pf3FP4N0Hnhe7KfMFSPkSfkKqnmwqLSfyf4Y0YSvg9FwMcLocudQRs1jb1Fr+1ecfSH0MmT/5EcbSR83jBZR5kbetei8OwxVLHurJdKmxEZ6zDySRMCO3GZL+RycvCsmllHtdl9C3Iu6eXYLiUsZGR2FthuB5Dl6VruA9PnVgs4up0zDcem59Sa4Om7qxGMw2Bxt9C7xRiU+PWIoYHxNLFYjg+JGiz4CXxvicP4636weldXJBTVSVmZSrdG44tHFLCHOQgjQtt5X3WsrDF1bAo74dyeze5hb/AAyrddfO+vKtf0f4KkuD6tcTDOpWwKlhy5q4DD1FeYcWwOL4bMy/WxLfstY9W49ey1Z9L1wuP+BsijKmbBcS0JYYmAlJLZ3XtK4AtltqoB5gWJ11BJNXGM4r+lLkgJTKAI+rYLmNj2GUG6IADcgG3eNL0PQ3psZ3/R8QFuRZXAsD/Cw29qLjIYxOU0UlgAVIjcX/AIWsrgfwm/hVympS6Zqn7uPoK00rTsvsbKqBFZRNfIgbMFhw7WKrYj4SbWDbnYAXtUVOtCq8gMpUOo0vi1BsLqNlT4b6BtRexpNgMRCc2UTalw63EgYi2ci/ab351AeNJusA0kdAGJsGdlzEdYrA5vit3ADbazximri7QG/B7EwTF0TIRkFxnjVrABG/W3ALeZyroRcnSoi4FowtiijLNJly9lz1mYZFspt2nFwF0KAG2pkYlVDFlC6ZJOtUrlsbKcwyHOQF+JxmIN1traRFYXVsmnWZtbxXzizG7fVNcHVr2IHaU3opAImFZToD2bKFd9St8xyMN5FIt+02lhuKmSJmUqZJAl1ZhEI0VGVks4cgAAsutx99gTAZzkIL3BY5ScwCEKL6l+1lFzr2dCdKsUw0rWJstsoBZXJylV+G5uy5m56C1u6moBQyTa9t269LCVTj3VmGUnsrEDoS66ipvD3AJQZj1bZwqzSSIFO4u8altm1Fj2ufO4/siNwrFpmGWxVWlRVublmWIpbluTa9VknAYQxW0uZbXuR8J+GULJnAOYHtKb3B7qamQbioQrKEuCshAZMl+2NMoftObsx3t5VE4StjAnVIHzEZShim0CHKnaySAaDutbWr48HeRMyPICSLqShGgKkEDQ2KnS3P3i8IwrxKVKkqhlkKqQqG4DC63EVyrAm+Xewo9ICr4hF1gVZIi7vKWVZDFDihlUAmMKMktrnUEAW7ybCwk5klmldGxEEP1WkeXEJYWAZci21L3tZtbnuWfPiUhKrsYI3fq+0Ezk9khVBkjF3UZ1dkFgfGlFgAI40YOrrGZJJM0zTql1IKlRbERWy3A1tyvoBRBkMz4WHrSeuinB+J5VKqASx7AK5SAxy2UAnzqgwvHsTD1ixzZMxWNEhkdmRn+DrHO4ADE21JA2vVj0jw3WRNjCcK0ZBR1jlMzSMuYxt1ZIKte17nQEk30AXAeCPNIwaRUTr4IusZQEjACGKFQTYtlYgLl3a51JsFFS5Htw3DcNwz4ppgiyS2j+smeMyH6vMCLbZzZgBe+g3NbroJxFcJhsRngkWCKSVhJaNXkC3JDRnKVKqF0udWsNrVzhuHbCYjGRYZ+s/UrHh+rkdM7qEDyOp7Ci3aOwDGw0ArC8S4pLnxBljzBchKplCiR4I7ghmBChwGvbtHbVbVb3Yx+gu7dsP/AMcQ/wBxP7J+Ndryz9P/AI5PlSq7+JZO8epLRFoa0Va8AzsBFoy0JaKtIEKtFWgrRVogCLRVoS0RaKAFWiChLRBTACWpjYZDuo9qcDTgaux5Zw9VtfB0JKKfKAnh6WsLjyP41xsMyjsyN661KBqLjZrCuros+fNNQlK179/uZsuOEVdV5EOTikiaXVvMfhao8+Ljl/Wwg+KsVb0IsR71W4ie7E1xJdK9b/pWmlFNwV+7b7UcKWuyqT6ZbfUPPwrDSWBklAH7Mqxzr7yKzj0YVXv0IjY3j6hm/geSA2/wt1qn0C1KV6uuAQ5iTWfU+j44oOam9vbTXmr8y7Bq5ZJqLivsH6P8F6iPKARpbUqfmN6wHHJsfBjGETyqjfsBxkYc7xt2W9Qa9TnI2zZfEG1V0krXK5s69zBWHrcVy9Loss/5sWt/l+Tbm1EIPoaPOsFj8zqMXg4A6spV0D4aRu1YkdWDG1tb3S2h1re8aGEsjO5iLi1nUup0uL5QSf5bUWDAROwzQILagqCoH+UG3ypnSfh0M+RHJUqQwOVWHdqCambBleRRcbf77Nwwyw6HKyp4DFMHeLDlXjZWMbxskkcbDYFQxKA/ukCq/h+KOMkeGaNYsXH3XySW3BB1Vvuqx4D0VWOfrFkRhmzWC5WB8rWtvzqzwnA8QmM64zrJFmJCuis6XFsqMwJVfIiqupYZO7Trx/UOl1x9qMfjOMthnMc11uGUZwWQg2BFxqvLTa3ga0WC4Q+PjcYWVYp9WMUn6plMYQyqRfMdha1hc3HaFW/S3guExiBJiImv2ZFZQbjwbQ6criqjhfQ14ogqzCQD4GF45MvIEXIuPA7Vqx6jFl5aTK5Y5Q43BpiJMKwTFxGBibhifq7Bly2c/AzWa9r6DyB2nBOFO5GYmQ2+O/PRWzbgk5fFWt+ydBi8XNi8Mjls80Qv1kEo62NhbUqj6bWPZI+6vQOjfSCI4WJYIhCjjsFdY9dTb9pTuSSNKuljcVfIqmmW0PBYojmZlU227PcNRcX79PE0zFthLAMrPvoA53Go8L2HnapmF4SrWaQ5ybG4P3jf7KsP0RLWyLbypLoeijwTYMg5VYa65lcb2PPxt8663AMPKCUYG9jyPIDwI+GrxcIg2RR6CgScMQ6qMp3uundy9KnUSjzXpH0JKlnZbpcNoRYkB2JBP6tyzIoYZSLb8qxuM7JkgeaJMrda5brA111k6sxLmBsWXPYBs2tzXsfGosRYJ1zICbBkyhjoAc2a/MnQD3rx/wCkPgfUIjl+sveLOYyjEsCbMSO3YA2IJtc99PafJEvEw2MlLy9lLDI6AXUuBlYHM9xnOYNqddABsBVjw3pPjMogjkbIMjLH9UFVh1Yz5ieYVhv+1XpPQqAQ4XDmSF2dmxbZFW7HNMAjMLi62UHXwr0LgkJdWfIyAv2VcZWUBUFrXsBcE+tO49MVLwFu3R8/cM6TzwLME68Syl1ziaIC+cZnY2NyLjKRbc2NqdP0oypPA+FLNK4kV+sVrMY41F2W4YDKxtfdzzAr6WXDnvb3NY76WxIvDpMhfMZIMpW+YWlVri2ugUn0qtdMpV+/YbdHzn+jSf3cf/cj/wDalW9/sT+EVytH8Pj/ALjP1+4mrRVoS0Va+fs9AFWirQloq0hAq0RaEtFWoQItEWhrRBRsAQGiChAU9aNgCCnCmA04UykAcx0qk4tiLA1bYhtKy/FXJNrV6z0BprfUzl+kcvTDYh5q6GpvVnuNOEZ7q9nsea3CIa1HA0yrWZw8JLAWrXQrlSuN6Yy1jWNcs6no3H3nN+BVcZxN2tUOOQ0PFlmcm32U1Ebu+YrfgxrHijH3GTNNzyNmi4BIbMbDz51XY6e8je1WPDlKQk86oXVySbD3rHpqnqMk/ZSNWe4YYR+ZedHDdmPdUjDPJ13xSWubqQctu8FkHyNC6OIVQk8zV0JK4PpPMpaqS5rY6Wjg1hX1Mz01KARB89iz3yrmYAIxY2uNhc0uFxR4OA4hpleIIoCooMlnkyqzqGuNwDpyqv6ecbXDmMst8wxAA/xRFL/6qyOK6VR/orGJDnMeGgcXYC6GV81x8QzWNvClx97Aotftlkl37PUsPxaE5D1oVZrGO9+0Csetv86DXmwqZw7DFRlgjQdXKwIUEAhkuwsLAAlkJHge+shjlQcOhmsOsSGFUXmCThGLC/cIj49rzq5+jnjd8IXJIOfts7kFnEaZmJ7r6eS3qnCnCHUmx5NPajf4bESXH1ToeZ3VvE+NXME2YHzt5+P57qoV6URDQMjte1hIpOxbxOwvVlwviSSrnB7LBWUm1jccjz1Fbk7VlHDosai8SxDRxs6qGKgm17XsOWmprOfSJ0zTh2FEvxPIypGBY6kFix/hsD6kV5xxr6WcNKEJhxC3eOVSJRssnajYbWIXUantHUU6XiyM3OHxOKnlX9IR4Y2VmzkohRh8EapmLG+hNx4cqqePdE5cTDlGKzdVM83WFGYgGO3VAKb3B1BB/Z2qZ0L+kzD8RbqOrljkMbNIGIMYIHbCsDcryGxPdWT6cfSwOsjiwbyRXY/pEjx6hb2VAjAkNYZthuBvcBZK3a2GUtqJ3Qro60sC4rERYd4XUNaUFrEfrFVbHLd+sJI1NgSTWJ43wcQPiDeOS8LKojjCxo5Kt1iZjmAAuuovW74fD/Z2BheabEu0pyQhMQ6pleMshRA4j1LcxuR3UCDh8OJOJlLNG0mAXBss2s0bZ3vM5zFbERqRZvaroZYpNSTe229V+SqUW2qdfIx+D4XGZOFrZXEjYhJF0zNaeVUMjDVjYC1+61A+laIR8QSGLMqLAFVFJABYOOyL2F9Bp3V6Jg+CLbhgjZGGFMUbMNc93GYrbbVr61hfpRcNxeGzXs8cZ2uPrFa2nL6yqOuVos6VTPSv+F8F/wDzU/7a0qP/AMSP/dj+Y/hSp+1n+sTs/eYBaItDWirXi2dkKtFWhLRVpSBVoi0NaKtLZB60QUHOBuQPM1Gm41h0+KeIf51v9tNGMpcKwNpclktPFZ6Xpjgl3nB/wq7fYKiy/SDg12aRvJD95FXLSZpf7H9BHkgvFGtFOFYWT6TIB8MUp88g+81Cm+lD93Depk+4LV+P0dnv1fNfkR5oe03mMksKzssl2JrJYr6QpX/5SD1Y0PAdJZZD8Kget/tr2vo1wxR6PE4mtjPJuuDYg101CTEHq83OsdxrjUwewdgPDT52rp5sqxR6mYMWJ5JUj07hMV2vVvxDEqqfEPcV4FLxKU/82T1dqjMxJuSSe86muHnydrlWR8LwOtix9njcfM9mWQam4t31WzdJ8Khs0uo3srH7BVRwm/6MdeVYSf4m8z9tdTU53jgnHxMGDCpyafgeuydPsIwEUZkJOl8lh8zegcR451bBFjaRiL7gAeZ/pXmXCl+tTUb1qeM8b6icfVh7Dvt91YYTnj00pY+b+5qyQjPNFS4o3HAekEjSrC8CpdcwIkLH17IqPwLphLPxF8MURY1D2sGz9m25vb5VU9DOODFYzNkyZYzpe/3VC6FMDxWUj/7f/KuF0uUpSyc8/M6CpRSRJ+mGazwAW+GTcA8176g/Rxw+OZJxKiuFMWUFRYHt6+J150/6W5LzQjuRvmwof0fcTighnaWRUuyWudTZTsNz6Vpkq0237uL/AMhtOLY0DCYkZR2Y5QtwNB1YWw7tvlWV6P4yb9Cj6tQ79bK3aRWtZEUfECANAPSq/ivTISLLFDGW6wyDMTyYmxAtfbv2qPwvFyiPqlsouWspudd7k6DXuqrDiyLG1W9+PsGnKPUbfC8bMTIJEhd1JKRRoXkb6po+3lNioDHnyBJ3vqeBcXEx6ye0IXsxxRsSSumYSNqp7V9E9xavNsNicotljJ52RbebNu58SfernA488x7fhXSxxdJMzSe+xafS9joJcHEiqAFlLXBYuT+jzBASdTd+rGteX8dwqKkEMTEmzFgxAuTksdB35hrfbwrW9IZxIoBA76zGOhvbytUmkgxs1P0ccdg4fDJmhzySEB3LaZAoIQLyHaN+8jwFedcZxgmxE0wFhJLJJbuzuWt86v8AAYGTEN1SGzMp1O23Ow9PWsxiYcjst75WK377G16rrxHdcGpl6XvPhcPhpVBOFYNE4NjkVQOqI/aOlhT8ZxESSvJ1mRZFKMnVyMMp3AOWxI1tcVQcMh0LEKQdACAf9qlGGPmtvIafaKRzS2G6G9y66McahwpzJiZkdXLBMgEb2Itm7JIBAsdtKqOlfGzjJjMRlJ7VrgEa2t7BaGuHiBuCR5oP/an9flOZHytvmVMrg94YE60OtNk6GU/6XJ++/wDMfxpUsq9zfn0pVYJRr36cL+zCT5sB9xp0HTQt/wAtR5sT91YinxnWsL9H4K9XzZfHPO9z0ROkx529L0bD9IWY2A+VZfhijuq8wG9c7LgxQuka02y6/TZD31V4ziEvMkDuvVwG7NUHFaz4EnKqGZUcaxzZd6zIk1vYetXPGPhqjrvaaKUNjFne4dsRf9lfQWoFKuitCSRRZyuqL0VyltAxPeSAPa330GiQtMJhLip3DoctUCSkbG1SuHOS4uTT6WD7Zbi5mnBm8ST6qsLxh7yVs1P1NYninxmutr/6ZztGu+yHXa5Xa4x0zdcNf/4reVYeU9o+Z+2trgf/AMYjv9KooOj0stzGC+p+FTkHnI1l9r10tftCBi0nrSIHCP1yedXHSZGMpYBsqgAtbsjwvtfwqZwjo11bB5GBI2VdvU1rOFwxZzIyqWGxIBI8r7VXmhLDopSl8aDGccmoSiVH0Z8NlEkkrIyoVyqWBGa99r7jxq+6OdGxhZpZ2kzu+bYWVQTfzJ8alT8bVedUPFOMlwVOikWIB7RB8tq83Htczb4TOrUYKvYZLpTxw4vE5ggKpdFAubgH4jUNcIW/WHKP3EA+Z/3q+gwubsxqFUbi6j3JOtPsiWydo/vEWt4AXIPnXUgqiorgzy3dkCPBZBqMg7gO2e4m+tvHajCTSyiw8OfnXTFflz8P9qJFH6VYhTsK+NT4jUaMedHRrc/cfjTXRBTjyqFPGedTZde70qNMhPP50kmMkCg4g8CyGNMzspUG9iu+o77Gxt4CsrNERe42VfuH3GtE+Hbvb8+dQZ8Ce1ruLG+vlS2GiPgG7I07/tqXmHjTVgygC21MZu8VS1uWqTo64HK/tUaVR3n2NOahO196iiRyYL0PtSpdWO/5D8aVPQvUyJT4t6ZTk3qxlceTS8LIq/wGGJPIVm+Enatdw5tq4erbjdHShwWqYXTU1UcRwi87n1q+B0qm4jXNwyfUO0YvjQsNKoKv+OLvVBXp9N6hz8/rCpUqVXlI428abSpVCCqXw74xUSrPg2Dd2uFNu/lWjSJvKqK8rSg7NXm+prK4jAO73sFH7zEKvpff0vWxjw/ZC1Z8P6M4c9uRTId+0Tl/l2PretvpXJHHhtmPQxcpujzxeFKdFcyt/wDWrFR/mNvmBVjgujZ0LWUeJzN/KOyPUmtjxSZVsigKo5AAAegqokx4vZbse4a0ml02Ps1kyfEbPnydbhAmQwAAINtuVXHEsasUIW+p0A5+1ZOTGlT2msf3FsW9TstDn4gzc8vl8Xv+Fqza7VRyTgse6i7931/BbpdPKEZdezZOaR2/hG+ure3L1pRYg2sLi/qx9tB6VXJmOliAOZ27zzq0w/D2AzsrZTzt8/61VmzzzKpvb2eH/vzLseGGL1V8wZVybKjC/gSxqRHwxVJ67OpIuBbX3bSrlWjyKqWG27X+Ww+VBndSLW9SNfIVSkiwo55Xew0sNBZVFvA5RQv0e/d4/nSrbqg3w2v3Hu8Rl196MIAu4Uetj7X0prJRSCD+mn4UWO4O358zVnKnK17+drD3qNmAFrW/PdUslA1cHQr89flXFUcr+WlSAndr5ilfQ6VLDRHkP8P23qLIfz/Spkm+1v8AagOR+TS2MokRloT+dSGXx/PdUfzpWxlECTTGsaNJQWQ1Wx0RZAO6o0igeFSpAajNQTI0DyjvpV23iPz60qawUVlOXem05N6vKFyX3CuVa3h3KslwutXw47VxNadKHBfA6VT8SarUNpVPxKuZgXeLGYrjhqmq74xATyqrw+Dkc5URmPcATXp8LSgc/Mn1AkQk2AJJ5DU1ZxcCe15njgXf6xu2fKNQXPtVzwvohiSO04gU72N39l+81eYbolhotWBlbvc6fyjT3vVEtbj6uiMrfu38+PuKsMqtoxow0F7RCbEt35erj87asR55afFwJ3N2yxjuGp+3761+PkCjKoCjuAAHsKrTLXf0mihKPXO2c3UaiUZdMSPhOCwpyzHvb8NqslYDQaCq+XGqu5oJndtQMq/vNoK3vLhwR8EjKsWXM/Fl1DOMwuas5uLgJZBc/KscJlXW+drE3Y2TTuG5qJicYz/E1x+6NF/PnXn/AEhn/ipLp4Xt/H+DraTB2MXfLLPF4kMxLvmP7qmy+Rbn6VCfFE6A5V/dUW9zuaiLITtz0qZBhweV/T/eq5SlP13f2+nBako+qh0EOnd+Te/yqThcPdgA1vFtF9zVnwnh0JBMsgFr9jUepcgX9KJN1SHNEAy7XLAgE7ZRuNqICbiMB1aAiUEnZbXuRzB2A31NCmxDnRjm8muD7HT1qFHPm0VR4m1gBfv1+dS4sMQ1ypIv+8Dp5Wvt4CpZKO4XEWa1tR46etTVKm5Jue+9wPSq3HZTqAR4X+6u4dmb4RdRyP51oWGi2dBluliOWuvzqNluCzdk8gdT9lRmmym7dnTQXBB8dOXfRDjSBrY92U3+VSw0MkQ3G57jfT+lILcDNyGhtr/WnIxtqASRcctPEChyy6WB8+evcBUslA5MvIgnxB8e6hm402t9/MVwNcjl8tPzel1oI18fzeg2MkJgDzNDyC3vvekXNjpfaglrDnz+78aWw0OfwFAkPj405n7vnQeqPPmQbgjnS2NQ0250xhypM5sQaC5vz2/P30A0MkXxqMy1INhz9KE4oBoF1XiPc0qdlHf9tKjZKKanLvTakYLDM7WUE+VaW0lbMsU29i24XWt4bGar+E8GYAFtPtrQwRhRYVwNXnjJ1E6cFSJK0KXChq6GpsuKVfiIH2+g3Nc5KV7DjE4VFuVzedTY0CiygAdwAAquHEgfhHqfwp7Y0AammlHI+SbFgXtVZj8YADrVfjuNaWXU1nsdiM36x7fwjc1v0Gn6Z9UijNbVIfj+KAtYdo9wqOyuRd2Ea/OoL8Ry6RKF/iPxVEMrE5ixv+fzavTS1mWUemHdXn+Puc2Onxp2935Fg2PRf1a5j++32gf7VHmxjPbMb86EAzHWjR4cb7+dZGldvd+0vvakDVSdqm4fCkjlfuJF/nvRcHgJJP1a38TovvU5IZIjYxm5uAxF76akEaA29algJPCuj7PuAq76gZz6fjVhj8DAnZUtm07Km4v3t+fSqJHIIKGx30JHzqRDMBobE73225Dv86hC3AlGU3X/AA2GbbwqNID+0GS2wAzKee96YuNKi+ftHvsQNOZAN/lQ8U8p1cbbEbW79NqFhoMCCNQAvcLgk+HI+ZouHnUCwJBPM2LDwvQsKxIu+UDlm5+F97eNBlsCCLH/AAnT0uNaFhSJsrlrG5y3sNb38x/SmxORvmCjkLj0A2qCkrEnYBf5R3b0SN2J7hzI+G3M91QNE13Qndrd1xrQmkLBiLECwP3C1CMgc2AA7r6H5czSja9hY6X211PP7PapZKHRi5LEkG3hvsBY/nSjhBvnvby3tva9BxELeBt3cvU0yRiABbYak+OtgfD8aDYaOvCQCQwtcDmDr6U1W0IJ7gPx/PfTOu0ynbU865ImW3iLi/8AQ0ApCYGxAPPmO6/40zKbXpryaAA8yfstv60utBFjp72oWMkMcgjuOtBkb8PlTnGl/G3yoRew9b/L/ahYaO6Lax3108/nQpW1Ntj9+4pGS/I00i4PfUJQwHlb8bUJ9L/nyrrmh5zyqEG5q7S6zyrtEhdYHovGNZGLnuGi/ia0GGgRBZFCjwFAElClxlhp865GSeTK+8zRGEY8Is89Q8TxhE2ux8Nvf8KqZZGbc6eOg9qjySRjftn/AE+1GGmXjuFskScVnlNk7I/h+9z/AEpyIF1dteYGpPmTUCXiBOg0HcKr5uIKOdz4fjWuOBvaKr4COSju2X78Stogt486rcVxMD4mue7c1Sz41m52HcPxqMDWjHpIrkolqf7SfiOKM2i9kfOoRJO5ptS8Pg3YXVSQOYBt71qUYwWxQ5OXIBUPj7Gjwx37vM0QIdLbnYDc1f8AD+BNILy6DkBYP6kcvelcgpFbhZLAqLEW5/CPE30FHw7RAguhYc8pIX0B1PuKHxjBtCQC6MDsF0K+JXX3uahxTX2oUQ2L8ajVAIUu3JTYBfTc+lUWJxrOe2ST8h5DlUJHA8T8h+P2edPkYnVtb+/pQCGiBY/bfQeFzTzl0387fduBUaORiQBbLv5eJ7zVjCqEMzE32AFrH12oNkSCYEgZbkc+1a6r/lOp/rUjGzDcNmJsSRff3ocOHVQC57RvZdNO7MKB1wBOYZu7uoWNQ4zltWtlGm2p8Ad71x2U2sCotbv/ADyppQyaqNtLAjT05ed6HJAQdwR7fbUslEpiGsEIt3bE+OvOhdpe8A00t1YB/aOg71Hf5n5CkjADQsP/AB9RUsNBsxAF9SddeQtp6nf2ouFxZXUAafbyvTEBY/Dmvrcb+fcKZiMt7K3uDbTx/pQCGOJLX0BFteWXXkfWgYe+YAGwP2USVMqKBu9yee2wFvM1EYkHuqWSiS2IBY92uwHpTcRKGI0tYW9qZhblvDc99qDM4vpt+eVAISS4t3EXvahtIAoF+Z+wUR5lNgTawA23qNOBy27+VCxqHF7ixPpQyL6eBPsK5Cd/L7xTBJre1AIkex12OnvTOs0511j40NgdxRANY02VhoQCL6j8KexuL92h+4/nuoDnS3rTog/rh+RSqPSpulAtmueY1X4rGFdhr30qVc/FFNmhlfLimbc0LPSpVtUUiuTdEXEzcqju5JuaVKtEUkjDNtvcbUjDwg70qVSXBIlnh8GuW+xHPy1omHlZgy3I0vddL+BFcpVQy1F90fw6ZFdVsSNSdTv32qLx3jDo3VoAumrc/TupUqi5C+DOmQkk8+86n3pMt9T8tKVKnFDSrlyEftAttqNCdTz+VOhOYgE73+QvXKVB8EQdXuNrDu/O9EVyNq7SpGMEwrXY3F9Cb7HQX3o8o7IJ1v37j150qVDxGXBJy9WLL+0Lk+H7vyoDSUqVQIPEL2Rrob6ctDUdls2UaWtr33AO3rSpUSE6MZUZgdTZPcEk/K1Q7muUqCIdZyQBUid+rC2tfU3tSpVGRDYcR/CATzFxQcSmU73vSpUPEPgAkXanM9lUfxN9i0qVQgxnNj4gjx96FGOVKlU8BgbtrTo9V8j9ov8AdSpUz4AgTd1CelSpogYO9KlSpxT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" name="Rechte verbindingslijn 10"/>
          <p:cNvCxnSpPr/>
          <p:nvPr/>
        </p:nvCxnSpPr>
        <p:spPr bwMode="auto">
          <a:xfrm>
            <a:off x="35496" y="1196752"/>
            <a:ext cx="91440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kstvak 6"/>
          <p:cNvSpPr txBox="1">
            <a:spLocks noChangeArrowheads="1"/>
          </p:cNvSpPr>
          <p:nvPr/>
        </p:nvSpPr>
        <p:spPr bwMode="auto">
          <a:xfrm>
            <a:off x="467544" y="567170"/>
            <a:ext cx="53998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Hoe zijn we georganiseerd?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04800" y="1308473"/>
            <a:ext cx="842493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Als Ichthuskerk behoren we tot een kerkverband</a:t>
            </a:r>
          </a:p>
          <a:p>
            <a: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de gereformeerd kerk vrijgemaakt (GKV)</a:t>
            </a:r>
          </a:p>
          <a:p>
            <a:endParaRPr lang="nl-NL" altLang="nl-NL" sz="20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het hele land zijn er kerken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273 gemeentes 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100.000 leden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endParaRPr lang="nl-NL" altLang="nl-NL" sz="20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Den Haag hebben we een gemeente in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Den Haag Zuid / Rijswijk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Voorburg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Scheveningen 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nl-NL" altLang="nl-NL" sz="11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 sz="20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Opleiding voor dominees in Kampen (Theologische Universiteit)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nl-NL" altLang="nl-NL" sz="20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83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armjan &amp; Lisan\Desktop\BB tijd\LOGOICHTHUSKERK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62359"/>
            <a:ext cx="1027855" cy="103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data:image/jpeg;base64,/9j/4AAQSkZJRgABAQAAAQABAAD/2wCEAAkGBxQSDw8PEBIQEA8PDw8NDw8PFA8PDw8PFBEWFhQRFBQYHCggGBolGxQUITEhJSkrLi4uFx8zODMsNygtLisBCgoKDg0OFRAQGiwcHBwsNywsLCwsLCwsLCwsLCwsLCwsLCwsLCwsLCwsLCwsLCwsLCwsLCwsLCwsLCwsLCwsLP/AABEIAMIBAwMBIgACEQEDEQH/xAAcAAACAwEBAQEAAAAAAAAAAAACAwABBAYFBwj/xABBEAADAAECAwQGBggCCwAAAAAAAQIDBBEFElEhMUFhBxNxkaGxBhRSgcHCFSIyQmJykvAkgiM0Q1Nkc6Kj0dLx/8QAGwEAAwEBAQEBAAAAAAAAAAAAAAECAwQFBgf/xAAqEQACAgIBAwIHAAMBAAAAAAAAAQIRAxIEEyFRBTEUIjIzQWFxI4GxFf/aAAwDAQACEQMRAD8A+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+QnIaPVl8gWFGbkK5B7RWw7FQhwC5HtFORpiaMzgFwaeQpwPYVGVwC4NfIC4HsFGRwLqDY4F1IbBRkcEHuSCsdHhTA1SRINSbWZEUhTIUoNSTY6KmRsyUpGShNjSJMjJkkobMk2UkUpGKS5kYpJsYKkJSMUlqRWOgFISkNSGpE2OgZkYpCmA1BNlUApDUhqQlIWACgtQOUl8pNjoTygUjQ0KpDEZ2ihrQPIOwFpGa9biV8ry41S3ly7lNdm/atzTqk1jyOeylFuX0pS9vifKbrdtvtb/Wbfa232tsLFR9Ux3Nfsua/lafyD5Dj/R/X+mzz9rHNbfy1t+Y7jlCwozOAXBpciqQWFGepFUjRSFVI7FRmaLGNFDsDwkg5QSkNSbWZElDEiTIcohspIiQyZJMjUidi6KmRsyVKGShNjotSGkRBoVhREg0ikGhWFEmRikkhyhWOi1JZexaQrHRSGSiKQkhWMsjZChACwHI3YtSOwEOSKDzcv0l0s3UVl/WinNbRka3Xf2pbMKPpHpX/t4+9XPzQAehWLdNdU0fHqnbs6dh9Xnj2mfdqMP33K+Z8u123rMnK059ZezXamuZ7NfcCEez9Bb21iX2sOSfjNflPorR8v8Aorl5dbp23suapfgu3HS+ex9P50+5r7gYIXYqhzQFQFgIoXUmnkBeMdioychZocECwo51IZKLUhKTVsiiJByiJBpEWUkFKDSBQ2ETZVFzIxSXKDSFYURIvYJSEpCwoBIYkWpDSFYylI2USZGTIrApIJItIJBYEUhbELSCwK5SKBsoZMBY6ErGDqMf6l7d/JW23f3GyZQTkmx0fB/BexFH0Z+jnB4ZtR9/qn+UVfo4x+GfKvbONl7onU+eso7vJ6OPs6mv82JP5WjkOMcOen1GXA653jcrm25d+aJru3e37QKVhRjZU9nd2ezsLZ1NfQHU/u5NPX+bIvyjboVHNzqbXdeRey7X4jcXE8stV67N2NPb1mTZ7Ppue1f0G1a/3L9lv8ZJpPoRqayKcnJGN/tWqVtLop8WGyCjvlO6369pTg1YtPyzM9r5ZU7vvey23ZbgixmF4yGtwWFjo5RFlqQ1BrZFAoJBzASglsdAwh8SSYGzJNjClDJkGUNhCsC1ASgJIOUKx0CsYyYDlDFArHQEwHyhqAljDYdC9iKBnqw5xhsFC1AagdOINYxbDoSoCUjvVhTIth0KmPIYo8hsoYl5EuQ9TNyE5DXylVAtg1Mjg+T+kHFtr8n8WPFX/Ty/lPrlQfLvSbh21kP7Wmj4ZLLhLuTJdjjaXY/Yz7bocnNixX9rHFe+Uz4psfY/ou99DpH/AMPiX9MpfgaTdIiKtm4JIPlL5THc01FMBodUg7hsLUS4IG7IGwUcrMjJQqWHz+RtZFDOUJSArGTZLkFBzIxSBFD4J2K1KmRikJBzIth6gJDJQagZGMW49QJGqgliCWInYrUioNUByDJgLHQSQSLmBsSLYKKihiYycW46cJLkUomdIOUaFiDnCiXMrUz7kVGxYUF6lC3HoY+3oV29DdybF7C3Hoec5fQ+aelXFtm0tfax5V/TUv8AMfXHjPm/pg0+06O/4s8e9Q/wLxT+dETh8rPl59Y+g1OuH4H09ZH9OSkfKGfVfRpkT0HL9jPln38tfmOnN9Jz4/qOg5fMt+0fSQqpRzbG9CLFUmaa2FUx7CoyuH1IMbZQ9xanOw0PhT5HnTk8h02aujPuejONDZxIw48hpx5DNsaRpWnCWAHHmNEZyXItIBYhk4h8ZUPlohyKUTKsXkMmPI2xKGzjRLmWomLYio0ZsK82K9R5P3i3HqRNFrIvAqNNv3p+8fj4f0DdBoVjodNLyLWhCWjftE8iGoDJyjpy/wB7CZwNeAawshzLUBysbK3E48ftNET5MlzKURkYw9gse3Rjpa6E7kvsZ5lB+rfgjSpQWwbE2YXjfQ+f+mTC/qmmrpquX+rFb/KfSrOF9L2Pfhu/2NRhr3qp/MaYZfPEH3iz4ez6T6LG3p9RPTUKvfjn/wBT5vR9L9C36z10PpprX/dT/A9HO/8AG2ceL60dg4K9Wj2snD0zPXDn0PO6h2anlvGhVyereja8DNl076D6iDQ8twQ1vTsg+ohaHEKA5xklDZNHkJ0JMMdBFIyYfQl5A0GRQfODK8hs4/InqFaAzb3NWLKwMenNMaYTyIaxsdjysfGYVjwD5wkPIi1jY/HszRGNMzY4HTjM3MtY2a5iV3MKq6JMzLF5j4xebJ6hXTYKq+gyZvqWp/iZb9rE8g1jI6a73uBWt28H8BeRb+Iiofh2+4FIeprWvfTb3DFqaZ5ymuvyDnC/FhaDU9Gclf2x+Ouu/vR5kxt+8x0UurE5D0PUV+0qsvtMk5F5jZzrz+YtiOmN51/Ecp6Up34TqO/9WtPXb/z4X4nXRlXT39h4PpChVwvXdndh5/6amvwKxT+eP9Ikuz7H54o+i+hHJ/jNVH29NN7fyZEvznzq+87b0OZeXimy2/X0ueO3+bHX5T2c/wBqX8POh9aPufIA5fQYubqvuQXJ5ni7HaIcGbPjXsN9QvEzZNvITZUGeTWCd+8hvdryIKzY+XzC6D4xroZ5sbFmzkZUzTGJeZox4l5mXHlY+MxDZaRsjEh8YkZMeY0RmZDZokaoxLoPnEuhjnMxsah+RDkzRRRsjF5DVi8jJGofQ0483l8SHNlqAxYUHyJdSlZfrCOoPQrdeZfYC6AfkG49B3KvMrYWk34/INYX1XvH1A1CWwalCljftGLT0/72F1A1RfqV5BziQp6drr9xcR5snqBr+zVGnXRGmNKuiM+G9vE1Rq56ol5GYzUvwGtKvZ7NifU11YydZPX4MZGef7TJ6pg3NGX6kvM8j6W8Np8P1y7P9U1D8fDHTOivUJd3b8DBxnUqtPqI+3gyx1/ahr8SoZUpJ2NSm/wfl2zpfRrmc8V0u373rsfvw3/4OZfcvYj2foVm5OJaGu7/ABET/XvH5j6rN9uX8f8Aw82Paa/p+iYp+LZHnXX4mHLnfUwZcrntlbnzCyWe10LPYedf/TNm1qXijwdVr68N/keTl1Vt95su4njo6S+Ird9rIctz0QdLyOv0c/OoGRqDwFqjJqeKNbbPZ7v70jv+HkznlOMVbOxjUmnHqjkdHxTdJN/rbJ9h6OPWGE8Ml7mkHF90dJOpQ+NQc5GsHxrfMxeNmqOjnP5hzm8znlrRk67zMnCRoqOjjP5/IfGpZzc67zGzrvMzcJGio6eNUNnVI5uNcuo2deupm4MtUdCsyfiMnJ5/ic+teg1r0Q1IvWLOhWReQU3PhseDPEF1DWunqQ9h9JHvLJ5r7gpzvqmeEtcuoX15dSG2HQOhWq9hPrK8ZTOfXEF1C+vLqS7J+FPfTl+G33lrTJ9y9z2PBjW7GnFxFmcpSRMuNNex6+Ph3bvtv9+z94/6jXgqX+dNGPTcSb6fE9jTZ6a7vmc0+S4+5xZnlj7mT6hW37W3tqmIzaXsaqpe6a8Wexmmtt+U5/imdrvn5iXIblROCUsjqz825Y2e3Ts9w7hWTl1Onru5dRgrfptkkLik7Zsq6Zci91sxzfK1X2Wq9z3P0VfND+o8zKtMj/TPuObK130xX1vzZ5l5hNZD5SKPp5QPVvULr8jJktHn1fmKrM+poovyZOP6PQ38/iQ8z6w+q+BZerFqjgXqO9fI8/Je4Lt94B9Oo0fLOTZrwZ9tvb4dX5nq4tS9jwJZpnUNEyxplwyuJ7i1QydWeCtUwvrbM3gRsuUzoJ1gS1nmc8tawlrmS+OjRcxnRLWvqHOtZza1z6BLXvoS+MilzTplrn1DWvfU5dcQfQL9IvoQ+Ii1zUdUuIPqEuIvqcquJPoT9JPoT8Gi1zl5OsXEn1DXE31OSXE30L/Sb6EvhLwUuevJ164o+oS4q+px/wClH0+Jf6VfT4kvgrwWvUF5OyXFn1DXFmcX+ln0+Ja4u+nxIfp68Gi9Rj5O3ni76j8fGGcGuMPp8S1xt/Z+JnL02/wdEPU4r3Z9I0/GX1Oo4H9Jtmpybuevbuj4tj47S/d+J6Gl+kdfZXvPP5HpGy9jsWbi8mOsvdn6F4jx/EsKqaTe2+3mfPeMfSJ1zU2lKTb232SRxuT6TPlSW+/R93v3PI1/G6uanlW1Jp9r8SFwMubL1Mvd9l/pFYOFx+GnJvZni8Vrmy5LXdeS7Xsqm18zz6Nmauwx0z6nF2il4PmeZFbuS/J7HCeOOMmTs/Vy5PWV2tuW1s37D364h5nDLI0+zxTT9jXaav0lfjt7jDLxIydpGvH57hFxm7OrrXiq1pzFcQr+0A9dfUlcNGkvUo+GdM9YUcz9crqQr4REf+ivBiZCEO08kuSyyABEQhAAhZCABCyiCYFkKIIZZCEAZZNyEAZe5CEAAkQhAGgkEiEEUGh2m7yEMZ+zO/jfcibcgmyiHPE9vL+ROT8DJRCHXjPC5nuKff8AcSiENTzmUQhBkgkIQkZ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AutoShape 6" descr="data:image/jpeg;base64,/9j/4AAQSkZJRgABAQAAAQABAAD/2wCEAAkGBxQTEhUUExQVFRUXGBUUGBYYGBUaFBccGBQXFxcUFxgdHCggGBwlHBYUITEhJSkrLi4uFx8zODUtNygtLisBCgoKDg0OGxAQGy0kICQ0LCwsLCwsNCwsLCwsLCwsNCwsLCwsLCwsLCwsLCwsLCwsLywsLCwsLCwsLCwsLCwsLP/AABEIAKUBMQMBIgACEQEDEQH/xAAcAAABBQEBAQAAAAAAAAAAAAADAAIEBQYBBwj/xABGEAACAQIEAggCBgcGBgIDAAABAgMAEQQSITEFQQYTIlFhcYGRMqEHI7HB0fAUM0JSYpLhFVNygqLxFkODk7LSJGM0VFX/xAAbAQACAwEBAQAAAAAAAAAAAAABAgADBAUGB//EADQRAAICAQMBBAoABQUAAAAAAAABAhEDBCExEhMiQaEFMlFhcYGRsdHwFCMzUvEVQkNy4f/aAAwDAQACEQMRAD8A8Np8a3Nb9+GYN91QeV0+y1MHRKE6ozD1DCsUtbGC78ZR+KLo4rezTKDhyVbQLc6irOHo8V2YH5UdOFMDtXPyaqEnszUoUciwoy91Gw/HJ4BkzJJEP+XNGkiemYXHoRUhI7C1VvEoDWbFkfUGS2JGN4xgJlticI0RO8mFfb/pSXX2IrOTdFcJLrg+IwMf7rEhsPJ4KGa8bH/MKBxOMhazGXWu5pX3THlW5ccW6KYzDDNNh5FS1+sAzxekiXQ+9UtXXB8Zi8Oc2GmliJ1OR2UH/EBo3rVs3S4vpjMJhMVf4nMfUzn/AKsOUk+YNauqL4KtzIA22q2wHSTERbPmH7r9oel9R6VeiPg8/wD+3gnPcUxMA9OzL9tck6BFiDhcXhsUp2VW6uf1hksfa9JJRaqW4VaLDhnTuNrCZCn8Q1X8R860L4XD4lb2VwdiN/QjUVi5ejUsfZmiZD3MpF/EX3HjVn0ZQxNlGluVcvNCEN8dpoui29pbhcd0Mt2oJCp7jf2zDl5g1Bgx+JwpBdA6KTa4Dx3IAJt8IawAuMrW51vcSxEedQD3isTjOJRvIQjmGQcmBKHw0s2vhetGk1eWfdluvMry4ordbGp4H02icgZjE2vZbMyctj8a+zjxq245xtJEWJ7jrD9UyyABmUgjK6m1huRvbSxJAPnsuDVz9ZAR3yQkOoP8QABX1W/jUtOFYqEZ4G6xSP8AMRYggg+BOmu+1a5dldXT8itda8LNHwnh+IPWKslsjlHnsEAC5XRIBIpJJvqDbKykksbVaYlcKlxG/UzIbExku7Mde2ouXZr37zfnWb4X0wWNereLqGAIBUdkG3NTa3mCu+xqyhg/S3ilOQSA5nkBLRxxlWXLawvJe3aPdr2bIyyxyjzwFST4I+J4hLLkGKhkv2ctrRmxezGe4JRSL9g6GxuG2Gi6hYgZcTaQdkrIXPUx2FlKLdurbUjOdddwDlpuOxKYKMrFH1qSMWYAKXLHJd5LDtA3+IgAWA5iqhILmRopVQWuesMf6PGSLFYgxJ6wG3aYAdo7WKleRiZjsdK69VmyxsgKutjP5iO6kWI+I2A5ixqLhOGMkMT4uQKLC5+qaQMRsXIIQb6J70eHpBEmkJCy9lZBKwy7gaON/i0RRbkAt6DicHnjcOWUEDsMBmFwP1MbJaM5r2JuftJSAOeSOJCqqwBu6TWKZic2jMq5pCQDsGvbTbRIs8yxg2RgNCWbUWPZyupJ1FtQtqijElWth8ObSxsXzqeu7OoBB1UG9wCVAINhtQpG7KGSQuunaDZmQlRZnsoRRy1BuANdKZIFjMZw3DxMcRLiJdXtLGsjxopJVdApzDXe7c+W1RXg4ZmUrC86sTmbq8Q55drPbtb23PKrPDz5WVlgTOuc5ncNmFyc6MbjkfhPhVfJxGVPqjPGEkDOgjw88xAd7iO4OhsNDY7U6QA2EOG6xo1hnji0ClgyG+Q3C9Zra3lt3UWBYGRJl1OZVduqjdG+LUyRqCTY/v1ExGLxDLpLimaNiVQYQXYAFQzftLz3qW8pcsXYkOpIzKhYW7J0CXU5VPLlzpqARsUhBmRHsWt2hI0enWHOCsxNyI9N76jbk7IGjhHYzEgC6OJbCRQFWVVFgdDoD8NAxxBHbLqrxyByc9vgXOuZy6/s20A3HdRsHGGiiJjUguxJjLFCTIuuQHq3G4BbvFudSgEzFNImILuJXVFdiJGCrqqAhJVsAtlH6wLc7kVUYXEJEMTMpWKReysTSF1dtzGoI7SZ2CgowtYXNqnJGt53w5hdtFAMcYOrm7BGcXNipBDIpzXsdqhY+VWjiw4vC8jM8ihAY2DN2VCciWYWfsm0bAE6VCAuBzGIvOZI4WdiMwCthm1PYOW2Q3vrcE97a0fhkiylpMWUSQ5QhyyqTc266J7qbsSBpqBYaC1Tcc8sYTDXYw6K2aJz2SBYoxKnMLjsMCbuLMxy0SbhhxdosGFmivbJ1bWiZWKs6ZnzRDQra2VtbDc1G0uQpN8GK4txPFMVDICAxQODlLgt2Vkym19joBr43u3+xnxEjL1oKRqDK6j6pGI0jU5gZW8SeTd1XPG+BYqKURWjhkVXlbIvajRbqrtKRoWINlX3qTwLhMUueJR1pDPJL2rQIATeQtoLEDvOg77U8FasEu66MJ/ZS/3yf6f/AGrlar+zI+5P5aVXdixe0JzcGQ7Mw9jTRwVhqrj2Iq2WiLXl4el9XBV12vekzoy0mGXgVyYeZdiT63+2nLjJ1+JL/wCU/aNKtVoqih/qal/Vwwl8qf1A9M16s2ivg4pf4kt6/caKcVA2jC3mD91T8gO4BpjYCM7oPTT7KCzaCbuWOUf+sr+4ejOltJP4r8ECXhUMgsr28Lg/I1RYzoRLmzR9S/gwZD8ritWOFpyuPX8a4vCmHwSEe4+w1filp0/5eZr3SjfmhJdpXehfwf5Mg3DZox28JILaZoysl/Gw1rM8Tw4vY3U/uurI3sa9dWKdRowb2++uiaQ6SRBh5XH3itcHLmLhL4Sp/SRU6XKa+V/Y8PkiA3uPsqZguJsmWzA77jwr1TE8LwTEh8MEJ3KDIfdCpquxXQfBvqsjpfkcpHqSA3+qr5OVfzMcvpa8rFTj4SX2Mngem2IjIyOQBcgXuvd8B7J35ir7g3TFZpLTYWBv44wYZPPsnIf5KDP9GbbxSxv6sn3Pf3FP4N0Hnhe7KfMFSPkSfkKqnmwqLSfyf4Y0YSvg9FwMcLocudQRs1jb1Fr+1ecfSH0MmT/5EcbSR83jBZR5kbetei8OwxVLHurJdKmxEZ6zDySRMCO3GZL+RycvCsmllHtdl9C3Iu6eXYLiUsZGR2FthuB5Dl6VruA9PnVgs4up0zDcem59Sa4Om7qxGMw2Bxt9C7xRiU+PWIoYHxNLFYjg+JGiz4CXxvicP4636weldXJBTVSVmZSrdG44tHFLCHOQgjQtt5X3WsrDF1bAo74dyeze5hb/AAyrddfO+vKtf0f4KkuD6tcTDOpWwKlhy5q4DD1FeYcWwOL4bMy/WxLfstY9W49ey1Z9L1wuP+BsijKmbBcS0JYYmAlJLZ3XtK4AtltqoB5gWJ11BJNXGM4r+lLkgJTKAI+rYLmNj2GUG6IADcgG3eNL0PQ3psZ3/R8QFuRZXAsD/Cw29qLjIYxOU0UlgAVIjcX/AIWsrgfwm/hVympS6Zqn7uPoK00rTsvsbKqBFZRNfIgbMFhw7WKrYj4SbWDbnYAXtUVOtCq8gMpUOo0vi1BsLqNlT4b6BtRexpNgMRCc2UTalw63EgYi2ci/ab351AeNJusA0kdAGJsGdlzEdYrA5vit3ADbazximri7QG/B7EwTF0TIRkFxnjVrABG/W3ALeZyroRcnSoi4FowtiijLNJly9lz1mYZFspt2nFwF0KAG2pkYlVDFlC6ZJOtUrlsbKcwyHOQF+JxmIN1traRFYXVsmnWZtbxXzizG7fVNcHVr2IHaU3opAImFZToD2bKFd9St8xyMN5FIt+02lhuKmSJmUqZJAl1ZhEI0VGVks4cgAAsutx99gTAZzkIL3BY5ScwCEKL6l+1lFzr2dCdKsUw0rWJstsoBZXJylV+G5uy5m56C1u6moBQyTa9t269LCVTj3VmGUnsrEDoS66ipvD3AJQZj1bZwqzSSIFO4u8altm1Fj2ufO4/siNwrFpmGWxVWlRVublmWIpbluTa9VknAYQxW0uZbXuR8J+GULJnAOYHtKb3B7qamQbioQrKEuCshAZMl+2NMoftObsx3t5VE4StjAnVIHzEZShim0CHKnaySAaDutbWr48HeRMyPICSLqShGgKkEDQ2KnS3P3i8IwrxKVKkqhlkKqQqG4DC63EVyrAm+Xewo9ICr4hF1gVZIi7vKWVZDFDihlUAmMKMktrnUEAW7ybCwk5klmldGxEEP1WkeXEJYWAZci21L3tZtbnuWfPiUhKrsYI3fq+0Ezk9khVBkjF3UZ1dkFgfGlFgAI40YOrrGZJJM0zTql1IKlRbERWy3A1tyvoBRBkMz4WHrSeuinB+J5VKqASx7AK5SAxy2UAnzqgwvHsTD1ixzZMxWNEhkdmRn+DrHO4ADE21JA2vVj0jw3WRNjCcK0ZBR1jlMzSMuYxt1ZIKte17nQEk30AXAeCPNIwaRUTr4IusZQEjACGKFQTYtlYgLl3a51JsFFS5Htw3DcNwz4ppgiyS2j+smeMyH6vMCLbZzZgBe+g3NbroJxFcJhsRngkWCKSVhJaNXkC3JDRnKVKqF0udWsNrVzhuHbCYjGRYZ+s/UrHh+rkdM7qEDyOp7Ci3aOwDGw0ArC8S4pLnxBljzBchKplCiR4I7ghmBChwGvbtHbVbVb3Yx+gu7dsP/AMcQ/wBxP7J+Ndryz9P/AI5PlSq7+JZO8epLRFoa0Va8AzsBFoy0JaKtIEKtFWgrRVogCLRVoS0RaKAFWiChLRBTACWpjYZDuo9qcDTgaux5Zw9VtfB0JKKfKAnh6WsLjyP41xsMyjsyN661KBqLjZrCuros+fNNQlK179/uZsuOEVdV5EOTikiaXVvMfhao8+Ljl/Wwg+KsVb0IsR71W4ie7E1xJdK9b/pWmlFNwV+7b7UcKWuyqT6ZbfUPPwrDSWBklAH7Mqxzr7yKzj0YVXv0IjY3j6hm/geSA2/wt1qn0C1KV6uuAQ5iTWfU+j44oOam9vbTXmr8y7Bq5ZJqLivsH6P8F6iPKARpbUqfmN6wHHJsfBjGETyqjfsBxkYc7xt2W9Qa9TnI2zZfEG1V0krXK5s69zBWHrcVy9Loss/5sWt/l+Tbm1EIPoaPOsFj8zqMXg4A6spV0D4aRu1YkdWDG1tb3S2h1re8aGEsjO5iLi1nUup0uL5QSf5bUWDAROwzQILagqCoH+UG3ypnSfh0M+RHJUqQwOVWHdqCambBleRRcbf77Nwwyw6HKyp4DFMHeLDlXjZWMbxskkcbDYFQxKA/ukCq/h+KOMkeGaNYsXH3XySW3BB1Vvuqx4D0VWOfrFkRhmzWC5WB8rWtvzqzwnA8QmM64zrJFmJCuis6XFsqMwJVfIiqupYZO7Trx/UOl1x9qMfjOMthnMc11uGUZwWQg2BFxqvLTa3ga0WC4Q+PjcYWVYp9WMUn6plMYQyqRfMdha1hc3HaFW/S3guExiBJiImv2ZFZQbjwbQ6criqjhfQ14ogqzCQD4GF45MvIEXIuPA7Vqx6jFl5aTK5Y5Q43BpiJMKwTFxGBibhifq7Bly2c/AzWa9r6DyB2nBOFO5GYmQ2+O/PRWzbgk5fFWt+ydBi8XNi8Mjls80Qv1kEo62NhbUqj6bWPZI+6vQOjfSCI4WJYIhCjjsFdY9dTb9pTuSSNKuljcVfIqmmW0PBYojmZlU227PcNRcX79PE0zFthLAMrPvoA53Go8L2HnapmF4SrWaQ5ybG4P3jf7KsP0RLWyLbypLoeijwTYMg5VYa65lcb2PPxt8663AMPKCUYG9jyPIDwI+GrxcIg2RR6CgScMQ6qMp3uundy9KnUSjzXpH0JKlnZbpcNoRYkB2JBP6tyzIoYZSLb8qxuM7JkgeaJMrda5brA111k6sxLmBsWXPYBs2tzXsfGosRYJ1zICbBkyhjoAc2a/MnQD3rx/wCkPgfUIjl+sveLOYyjEsCbMSO3YA2IJtc99PafJEvEw2MlLy9lLDI6AXUuBlYHM9xnOYNqddABsBVjw3pPjMogjkbIMjLH9UFVh1Yz5ieYVhv+1XpPQqAQ4XDmSF2dmxbZFW7HNMAjMLi62UHXwr0LgkJdWfIyAv2VcZWUBUFrXsBcE+tO49MVLwFu3R8/cM6TzwLME68Syl1ziaIC+cZnY2NyLjKRbc2NqdP0oypPA+FLNK4kV+sVrMY41F2W4YDKxtfdzzAr6WXDnvb3NY76WxIvDpMhfMZIMpW+YWlVri2ugUn0qtdMpV+/YbdHzn+jSf3cf/cj/wDalW9/sT+EVytH8Pj/ALjP1+4mrRVoS0Va+fs9AFWirQloq0hAq0RaEtFWoQItEWhrRBRsAQGiChAU9aNgCCnCmA04UykAcx0qk4tiLA1bYhtKy/FXJNrV6z0BprfUzl+kcvTDYh5q6GpvVnuNOEZ7q9nsea3CIa1HA0yrWZw8JLAWrXQrlSuN6Yy1jWNcs6no3H3nN+BVcZxN2tUOOQ0PFlmcm32U1Ebu+YrfgxrHijH3GTNNzyNmi4BIbMbDz51XY6e8je1WPDlKQk86oXVySbD3rHpqnqMk/ZSNWe4YYR+ZedHDdmPdUjDPJ13xSWubqQctu8FkHyNC6OIVQk8zV0JK4PpPMpaqS5rY6Wjg1hX1Mz01KARB89iz3yrmYAIxY2uNhc0uFxR4OA4hpleIIoCooMlnkyqzqGuNwDpyqv6ecbXDmMst8wxAA/xRFL/6qyOK6VR/orGJDnMeGgcXYC6GV81x8QzWNvClx97Aotftlkl37PUsPxaE5D1oVZrGO9+0Csetv86DXmwqZw7DFRlgjQdXKwIUEAhkuwsLAAlkJHge+shjlQcOhmsOsSGFUXmCThGLC/cIj49rzq5+jnjd8IXJIOfts7kFnEaZmJ7r6eS3qnCnCHUmx5NPajf4bESXH1ToeZ3VvE+NXME2YHzt5+P57qoV6URDQMjte1hIpOxbxOwvVlwviSSrnB7LBWUm1jccjz1Fbk7VlHDosai8SxDRxs6qGKgm17XsOWmprOfSJ0zTh2FEvxPIypGBY6kFix/hsD6kV5xxr6WcNKEJhxC3eOVSJRssnajYbWIXUantHUU6XiyM3OHxOKnlX9IR4Y2VmzkohRh8EapmLG+hNx4cqqePdE5cTDlGKzdVM83WFGYgGO3VAKb3B1BB/Z2qZ0L+kzD8RbqOrljkMbNIGIMYIHbCsDcryGxPdWT6cfSwOsjiwbyRXY/pEjx6hb2VAjAkNYZthuBvcBZK3a2GUtqJ3Qro60sC4rERYd4XUNaUFrEfrFVbHLd+sJI1NgSTWJ43wcQPiDeOS8LKojjCxo5Kt1iZjmAAuuovW74fD/Z2BheabEu0pyQhMQ6pleMshRA4j1LcxuR3UCDh8OJOJlLNG0mAXBss2s0bZ3vM5zFbERqRZvaroZYpNSTe229V+SqUW2qdfIx+D4XGZOFrZXEjYhJF0zNaeVUMjDVjYC1+61A+laIR8QSGLMqLAFVFJABYOOyL2F9Bp3V6Jg+CLbhgjZGGFMUbMNc93GYrbbVr61hfpRcNxeGzXs8cZ2uPrFa2nL6yqOuVos6VTPSv+F8F/wDzU/7a0qP/AMSP/dj+Y/hSp+1n+sTs/eYBaItDWirXi2dkKtFWhLRVpSBVoi0NaKtLZB60QUHOBuQPM1Gm41h0+KeIf51v9tNGMpcKwNpclktPFZ6Xpjgl3nB/wq7fYKiy/SDg12aRvJD95FXLSZpf7H9BHkgvFGtFOFYWT6TIB8MUp88g+81Cm+lD93Depk+4LV+P0dnv1fNfkR5oe03mMksKzssl2JrJYr6QpX/5SD1Y0PAdJZZD8Kget/tr2vo1wxR6PE4mtjPJuuDYg101CTEHq83OsdxrjUwewdgPDT52rp5sqxR6mYMWJ5JUj07hMV2vVvxDEqqfEPcV4FLxKU/82T1dqjMxJuSSe86muHnydrlWR8LwOtix9njcfM9mWQam4t31WzdJ8Khs0uo3srH7BVRwm/6MdeVYSf4m8z9tdTU53jgnHxMGDCpyafgeuydPsIwEUZkJOl8lh8zegcR451bBFjaRiL7gAeZ/pXmXCl+tTUb1qeM8b6icfVh7Dvt91YYTnj00pY+b+5qyQjPNFS4o3HAekEjSrC8CpdcwIkLH17IqPwLphLPxF8MURY1D2sGz9m25vb5VU9DOODFYzNkyZYzpe/3VC6FMDxWUj/7f/KuF0uUpSyc8/M6CpRSRJ+mGazwAW+GTcA8176g/Rxw+OZJxKiuFMWUFRYHt6+J150/6W5LzQjuRvmwof0fcTighnaWRUuyWudTZTsNz6Vpkq0237uL/AMhtOLY0DCYkZR2Y5QtwNB1YWw7tvlWV6P4yb9Cj6tQ79bK3aRWtZEUfECANAPSq/ivTISLLFDGW6wyDMTyYmxAtfbv2qPwvFyiPqlsouWspudd7k6DXuqrDiyLG1W9+PsGnKPUbfC8bMTIJEhd1JKRRoXkb6po+3lNioDHnyBJ3vqeBcXEx6ye0IXsxxRsSSumYSNqp7V9E9xavNsNicotljJ52RbebNu58SfernA488x7fhXSxxdJMzSe+xafS9joJcHEiqAFlLXBYuT+jzBASdTd+rGteX8dwqKkEMTEmzFgxAuTksdB35hrfbwrW9IZxIoBA76zGOhvbytUmkgxs1P0ccdg4fDJmhzySEB3LaZAoIQLyHaN+8jwFedcZxgmxE0wFhJLJJbuzuWt86v8AAYGTEN1SGzMp1O23Ow9PWsxiYcjst75WK377G16rrxHdcGpl6XvPhcPhpVBOFYNE4NjkVQOqI/aOlhT8ZxESSvJ1mRZFKMnVyMMp3AOWxI1tcVQcMh0LEKQdACAf9qlGGPmtvIafaKRzS2G6G9y66McahwpzJiZkdXLBMgEb2Itm7JIBAsdtKqOlfGzjJjMRlJ7VrgEa2t7BaGuHiBuCR5oP/an9flOZHytvmVMrg94YE60OtNk6GU/6XJ++/wDMfxpUsq9zfn0pVYJRr36cL+zCT5sB9xp0HTQt/wAtR5sT91YinxnWsL9H4K9XzZfHPO9z0ROkx529L0bD9IWY2A+VZfhijuq8wG9c7LgxQuka02y6/TZD31V4ziEvMkDuvVwG7NUHFaz4EnKqGZUcaxzZd6zIk1vYetXPGPhqjrvaaKUNjFne4dsRf9lfQWoFKuitCSRRZyuqL0VyltAxPeSAPa330GiQtMJhLip3DoctUCSkbG1SuHOS4uTT6WD7Zbi5mnBm8ST6qsLxh7yVs1P1NYninxmutr/6ZztGu+yHXa5Xa4x0zdcNf/4reVYeU9o+Z+2trgf/AMYjv9KooOj0stzGC+p+FTkHnI1l9r10tftCBi0nrSIHCP1yedXHSZGMpYBsqgAtbsjwvtfwqZwjo11bB5GBI2VdvU1rOFwxZzIyqWGxIBI8r7VXmhLDopSl8aDGccmoSiVH0Z8NlEkkrIyoVyqWBGa99r7jxq+6OdGxhZpZ2kzu+bYWVQTfzJ8alT8bVedUPFOMlwVOikWIB7RB8tq83Htczb4TOrUYKvYZLpTxw4vE5ggKpdFAubgH4jUNcIW/WHKP3EA+Z/3q+gwubsxqFUbi6j3JOtPsiWydo/vEWt4AXIPnXUgqiorgzy3dkCPBZBqMg7gO2e4m+tvHajCTSyiw8OfnXTFflz8P9qJFH6VYhTsK+NT4jUaMedHRrc/cfjTXRBTjyqFPGedTZde70qNMhPP50kmMkCg4g8CyGNMzspUG9iu+o77Gxt4CsrNERe42VfuH3GtE+Hbvb8+dQZ8Ce1ruLG+vlS2GiPgG7I07/tqXmHjTVgygC21MZu8VS1uWqTo64HK/tUaVR3n2NOahO196iiRyYL0PtSpdWO/5D8aVPQvUyJT4t6ZTk3qxlceTS8LIq/wGGJPIVm+Enatdw5tq4erbjdHShwWqYXTU1UcRwi87n1q+B0qm4jXNwyfUO0YvjQsNKoKv+OLvVBXp9N6hz8/rCpUqVXlI428abSpVCCqXw74xUSrPg2Dd2uFNu/lWjSJvKqK8rSg7NXm+prK4jAO73sFH7zEKvpff0vWxjw/ZC1Z8P6M4c9uRTId+0Tl/l2PretvpXJHHhtmPQxcpujzxeFKdFcyt/wDWrFR/mNvmBVjgujZ0LWUeJzN/KOyPUmtjxSZVsigKo5AAAegqokx4vZbse4a0ml02Ps1kyfEbPnydbhAmQwAAINtuVXHEsasUIW+p0A5+1ZOTGlT2msf3FsW9TstDn4gzc8vl8Xv+Fqza7VRyTgse6i7931/BbpdPKEZdezZOaR2/hG+ure3L1pRYg2sLi/qx9tB6VXJmOliAOZ27zzq0w/D2AzsrZTzt8/61VmzzzKpvb2eH/vzLseGGL1V8wZVybKjC/gSxqRHwxVJ67OpIuBbX3bSrlWjyKqWG27X+Ww+VBndSLW9SNfIVSkiwo55Xew0sNBZVFvA5RQv0e/d4/nSrbqg3w2v3Hu8Rl196MIAu4Uetj7X0prJRSCD+mn4UWO4O358zVnKnK17+drD3qNmAFrW/PdUslA1cHQr89flXFUcr+WlSAndr5ilfQ6VLDRHkP8P23qLIfz/Spkm+1v8AagOR+TS2MokRloT+dSGXx/PdUfzpWxlECTTGsaNJQWQ1Wx0RZAO6o0igeFSpAajNQTI0DyjvpV23iPz60qawUVlOXem05N6vKFyX3CuVa3h3KslwutXw47VxNadKHBfA6VT8SarUNpVPxKuZgXeLGYrjhqmq74xATyqrw+Dkc5URmPcATXp8LSgc/Mn1AkQk2AJJ5DU1ZxcCe15njgXf6xu2fKNQXPtVzwvohiSO04gU72N39l+81eYbolhotWBlbvc6fyjT3vVEtbj6uiMrfu38+PuKsMqtoxow0F7RCbEt35erj87asR55afFwJ3N2yxjuGp+3761+PkCjKoCjuAAHsKrTLXf0mihKPXO2c3UaiUZdMSPhOCwpyzHvb8NqslYDQaCq+XGqu5oJndtQMq/vNoK3vLhwR8EjKsWXM/Fl1DOMwuas5uLgJZBc/KscJlXW+drE3Y2TTuG5qJicYz/E1x+6NF/PnXn/AEhn/ipLp4Xt/H+DraTB2MXfLLPF4kMxLvmP7qmy+Rbn6VCfFE6A5V/dUW9zuaiLITtz0qZBhweV/T/eq5SlP13f2+nBako+qh0EOnd+Te/yqThcPdgA1vFtF9zVnwnh0JBMsgFr9jUepcgX9KJN1SHNEAy7XLAgE7ZRuNqICbiMB1aAiUEnZbXuRzB2A31NCmxDnRjm8muD7HT1qFHPm0VR4m1gBfv1+dS4sMQ1ypIv+8Dp5Wvt4CpZKO4XEWa1tR46etTVKm5Jue+9wPSq3HZTqAR4X+6u4dmb4RdRyP51oWGi2dBluliOWuvzqNluCzdk8gdT9lRmmym7dnTQXBB8dOXfRDjSBrY92U3+VSw0MkQ3G57jfT+lILcDNyGhtr/WnIxtqASRcctPEChyy6WB8+evcBUslA5MvIgnxB8e6hm402t9/MVwNcjl8tPzel1oI18fzeg2MkJgDzNDyC3vvekXNjpfaglrDnz+78aWw0OfwFAkPj405n7vnQeqPPmQbgjnS2NQ0250xhypM5sQaC5vz2/P30A0MkXxqMy1INhz9KE4oBoF1XiPc0qdlHf9tKjZKKanLvTakYLDM7WUE+VaW0lbMsU29i24XWt4bGar+E8GYAFtPtrQwRhRYVwNXnjJ1E6cFSJK0KXChq6GpsuKVfiIH2+g3Nc5KV7DjE4VFuVzedTY0CiygAdwAAquHEgfhHqfwp7Y0AammlHI+SbFgXtVZj8YADrVfjuNaWXU1nsdiM36x7fwjc1v0Gn6Z9UijNbVIfj+KAtYdo9wqOyuRd2Ea/OoL8Ry6RKF/iPxVEMrE5ixv+fzavTS1mWUemHdXn+Puc2Onxp2935Fg2PRf1a5j++32gf7VHmxjPbMb86EAzHWjR4cb7+dZGldvd+0vvakDVSdqm4fCkjlfuJF/nvRcHgJJP1a38TovvU5IZIjYxm5uAxF76akEaA29algJPCuj7PuAq76gZz6fjVhj8DAnZUtm07Km4v3t+fSqJHIIKGx30JHzqRDMBobE73225Dv86hC3AlGU3X/AA2GbbwqNID+0GS2wAzKee96YuNKi+ftHvsQNOZAN/lQ8U8p1cbbEbW79NqFhoMCCNQAvcLgk+HI+ZouHnUCwJBPM2LDwvQsKxIu+UDlm5+F97eNBlsCCLH/AAnT0uNaFhSJsrlrG5y3sNb38x/SmxORvmCjkLj0A2qCkrEnYBf5R3b0SN2J7hzI+G3M91QNE13Qndrd1xrQmkLBiLECwP3C1CMgc2AA7r6H5czSja9hY6X211PP7PapZKHRi5LEkG3hvsBY/nSjhBvnvby3tva9BxELeBt3cvU0yRiABbYak+OtgfD8aDYaOvCQCQwtcDmDr6U1W0IJ7gPx/PfTOu0ynbU865ImW3iLi/8AQ0ApCYGxAPPmO6/40zKbXpryaAA8yfstv60utBFjp72oWMkMcgjuOtBkb8PlTnGl/G3yoRew9b/L/ahYaO6Lax3108/nQpW1Ntj9+4pGS/I00i4PfUJQwHlb8bUJ9L/nyrrmh5zyqEG5q7S6zyrtEhdYHovGNZGLnuGi/ia0GGgRBZFCjwFAElClxlhp865GSeTK+8zRGEY8Is89Q8TxhE2ux8Nvf8KqZZGbc6eOg9qjySRjftn/AE+1GGmXjuFskScVnlNk7I/h+9z/AEpyIF1dteYGpPmTUCXiBOg0HcKr5uIKOdz4fjWuOBvaKr4COSju2X78Stogt486rcVxMD4mue7c1Sz41m52HcPxqMDWjHpIrkolqf7SfiOKM2i9kfOoRJO5ptS8Pg3YXVSQOYBt71qUYwWxQ5OXIBUPj7Gjwx37vM0QIdLbnYDc1f8AD+BNILy6DkBYP6kcvelcgpFbhZLAqLEW5/CPE30FHw7RAguhYc8pIX0B1PuKHxjBtCQC6MDsF0K+JXX3uahxTX2oUQ2L8ajVAIUu3JTYBfTc+lUWJxrOe2ST8h5DlUJHA8T8h+P2edPkYnVtb+/pQCGiBY/bfQeFzTzl0387fduBUaORiQBbLv5eJ7zVjCqEMzE32AFrH12oNkSCYEgZbkc+1a6r/lOp/rUjGzDcNmJsSRff3ocOHVQC57RvZdNO7MKB1wBOYZu7uoWNQ4zltWtlGm2p8Ad71x2U2sCotbv/ADyppQyaqNtLAjT05ed6HJAQdwR7fbUslEpiGsEIt3bE+OvOhdpe8A00t1YB/aOg71Hf5n5CkjADQsP/AB9RUsNBsxAF9SddeQtp6nf2ouFxZXUAafbyvTEBY/Dmvrcb+fcKZiMt7K3uDbTx/pQCGOJLX0BFteWXXkfWgYe+YAGwP2USVMqKBu9yee2wFvM1EYkHuqWSiS2IBY92uwHpTcRKGI0tYW9qZhblvDc99qDM4vpt+eVAISS4t3EXvahtIAoF+Z+wUR5lNgTawA23qNOBy27+VCxqHF7ixPpQyL6eBPsK5Cd/L7xTBJre1AIkex12OnvTOs0511j40NgdxRANY02VhoQCL6j8KexuL92h+4/nuoDnS3rTog/rh+RSqPSpulAtmueY1X4rGFdhr30qVc/FFNmhlfLimbc0LPSpVtUUiuTdEXEzcqju5JuaVKtEUkjDNtvcbUjDwg70qVSXBIlnh8GuW+xHPy1omHlZgy3I0vddL+BFcpVQy1F90fw6ZFdVsSNSdTv32qLx3jDo3VoAumrc/TupUqi5C+DOmQkk8+86n3pMt9T8tKVKnFDSrlyEftAttqNCdTz+VOhOYgE73+QvXKVB8EQdXuNrDu/O9EVyNq7SpGMEwrXY3F9Cb7HQX3o8o7IJ1v37j150qVDxGXBJy9WLL+0Lk+H7vyoDSUqVQIPEL2Rrob6ctDUdls2UaWtr33AO3rSpUSE6MZUZgdTZPcEk/K1Q7muUqCIdZyQBUid+rC2tfU3tSpVGRDYcR/CATzFxQcSmU73vSpUPEPgAkXanM9lUfxN9i0qVQgxnNj4gjx96FGOVKlU8BgbtrTo9V8j9ov8AdSpUz4AgTd1CelSpogYO9KlSpxT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" name="Rechte verbindingslijn 10"/>
          <p:cNvCxnSpPr/>
          <p:nvPr/>
        </p:nvCxnSpPr>
        <p:spPr bwMode="auto">
          <a:xfrm>
            <a:off x="35496" y="1196752"/>
            <a:ext cx="91440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kstvak 6"/>
          <p:cNvSpPr txBox="1">
            <a:spLocks noChangeArrowheads="1"/>
          </p:cNvSpPr>
          <p:nvPr/>
        </p:nvSpPr>
        <p:spPr bwMode="auto">
          <a:xfrm>
            <a:off x="309408" y="-51993"/>
            <a:ext cx="53998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Ambten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04800" y="577623"/>
            <a:ext cx="496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Calibri" panose="020F0502020204030204" pitchFamily="34" charset="0"/>
              </a:rPr>
              <a:t>1) Wat voor ambten hebben we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95028" y="1700808"/>
            <a:ext cx="842493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>
                <a:latin typeface="Calibri" panose="020F0502020204030204" pitchFamily="34" charset="0"/>
              </a:rPr>
              <a:t>Dominee -&gt; opleiding / beroep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latin typeface="Calibri" panose="020F0502020204030204" pitchFamily="34" charset="0"/>
              </a:rPr>
              <a:t>Ouderlingen -&gt; mensen uit de gemeente	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latin typeface="Calibri" panose="020F0502020204030204" pitchFamily="34" charset="0"/>
              </a:rPr>
              <a:t>Diakenen -&gt; mensen uit de gemeente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>
              <a:latin typeface="Calibri" panose="020F0502020204030204" pitchFamily="34" charset="0"/>
            </a:endParaRPr>
          </a:p>
          <a:p>
            <a:r>
              <a:rPr lang="nl-NL" sz="2800" dirty="0">
                <a:latin typeface="Calibri" panose="020F0502020204030204" pitchFamily="34" charset="0"/>
              </a:rPr>
              <a:t>Ambtdragers uit onze gemeente zijn ouderlingen en diakenen. Zij worden aangesteld voor een periode van 3 jaren. </a:t>
            </a:r>
          </a:p>
          <a:p>
            <a:endParaRPr lang="nl-NL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5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armjan &amp; Lisan\Desktop\BB tijd\LOGOICHTHUSKERK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62359"/>
            <a:ext cx="1027855" cy="103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data:image/jpeg;base64,/9j/4AAQSkZJRgABAQAAAQABAAD/2wCEAAkGBxQSDw8PEBIQEA8PDw8NDw8PFA8PDw8PFBEWFhQRFBQYHCggGBolGxQUITEhJSkrLi4uFx8zODMsNygtLisBCgoKDg0OFRAQGiwcHBwsNywsLCwsLCwsLCwsLCwsLCwsLCwsLCwsLCwsLCwsLCwsLCwsLCwsLCwsLCwsLCwsLP/AABEIAMIBAwMBIgACEQEDEQH/xAAcAAACAwEBAQEAAAAAAAAAAAACAwABBAYFBwj/xABBEAADAAECAwQGBggCCwAAAAAAAQIDBBEFElEhMUFhBxNxkaGxBhRSgcHCFSIyQmJykvAkgiM0Q1Nkc6Kj0dLx/8QAGwEAAwEBAQEBAAAAAAAAAAAAAAECAwQFBgf/xAAqEQACAgIBAwIHAAMBAAAAAAAAAQIRAxIEEyFRBTEUIjIzQWFxI4GxFf/aAAwDAQACEQMRAD8A+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+QnIaPVl8gWFGbkK5B7RWw7FQhwC5HtFORpiaMzgFwaeQpwPYVGVwC4NfIC4HsFGRwLqDY4F1IbBRkcEHuSCsdHhTA1SRINSbWZEUhTIUoNSTY6KmRsyUpGShNjSJMjJkkobMk2UkUpGKS5kYpJsYKkJSMUlqRWOgFISkNSGpE2OgZkYpCmA1BNlUApDUhqQlIWACgtQOUl8pNjoTygUjQ0KpDEZ2ihrQPIOwFpGa9biV8ry41S3ly7lNdm/atzTqk1jyOeylFuX0pS9vifKbrdtvtb/Wbfa232tsLFR9Ux3Nfsua/lafyD5Dj/R/X+mzz9rHNbfy1t+Y7jlCwozOAXBpciqQWFGepFUjRSFVI7FRmaLGNFDsDwkg5QSkNSbWZElDEiTIcohspIiQyZJMjUidi6KmRsyVKGShNjotSGkRBoVhREg0ikGhWFEmRikkhyhWOi1JZexaQrHRSGSiKQkhWMsjZChACwHI3YtSOwEOSKDzcv0l0s3UVl/WinNbRka3Xf2pbMKPpHpX/t4+9XPzQAehWLdNdU0fHqnbs6dh9Xnj2mfdqMP33K+Z8u123rMnK059ZezXamuZ7NfcCEez9Bb21iX2sOSfjNflPorR8v8Aorl5dbp23suapfgu3HS+ex9P50+5r7gYIXYqhzQFQFgIoXUmnkBeMdioychZocECwo51IZKLUhKTVsiiJByiJBpEWUkFKDSBQ2ETZVFzIxSXKDSFYURIvYJSEpCwoBIYkWpDSFYylI2USZGTIrApIJItIJBYEUhbELSCwK5SKBsoZMBY6ErGDqMf6l7d/JW23f3GyZQTkmx0fB/BexFH0Z+jnB4ZtR9/qn+UVfo4x+GfKvbONl7onU+eso7vJ6OPs6mv82JP5WjkOMcOen1GXA653jcrm25d+aJru3e37QKVhRjZU9nd2ezsLZ1NfQHU/u5NPX+bIvyjboVHNzqbXdeRey7X4jcXE8stV67N2NPb1mTZ7Ppue1f0G1a/3L9lv8ZJpPoRqayKcnJGN/tWqVtLop8WGyCjvlO6369pTg1YtPyzM9r5ZU7vvey23ZbgixmF4yGtwWFjo5RFlqQ1BrZFAoJBzASglsdAwh8SSYGzJNjClDJkGUNhCsC1ASgJIOUKx0CsYyYDlDFArHQEwHyhqAljDYdC9iKBnqw5xhsFC1AagdOINYxbDoSoCUjvVhTIth0KmPIYo8hsoYl5EuQ9TNyE5DXylVAtg1Mjg+T+kHFtr8n8WPFX/Ty/lPrlQfLvSbh21kP7Wmj4ZLLhLuTJdjjaXY/Yz7bocnNixX9rHFe+Uz4psfY/ou99DpH/AMPiX9MpfgaTdIiKtm4JIPlL5THc01FMBodUg7hsLUS4IG7IGwUcrMjJQqWHz+RtZFDOUJSArGTZLkFBzIxSBFD4J2K1KmRikJBzIth6gJDJQagZGMW49QJGqgliCWInYrUioNUByDJgLHQSQSLmBsSLYKKihiYycW46cJLkUomdIOUaFiDnCiXMrUz7kVGxYUF6lC3HoY+3oV29DdybF7C3Hoec5fQ+aelXFtm0tfax5V/TUv8AMfXHjPm/pg0+06O/4s8e9Q/wLxT+dETh8rPl59Y+g1OuH4H09ZH9OSkfKGfVfRpkT0HL9jPln38tfmOnN9Jz4/qOg5fMt+0fSQqpRzbG9CLFUmaa2FUx7CoyuH1IMbZQ9xanOw0PhT5HnTk8h02aujPuejONDZxIw48hpx5DNsaRpWnCWAHHmNEZyXItIBYhk4h8ZUPlohyKUTKsXkMmPI2xKGzjRLmWomLYio0ZsK82K9R5P3i3HqRNFrIvAqNNv3p+8fj4f0DdBoVjodNLyLWhCWjftE8iGoDJyjpy/wB7CZwNeAawshzLUBysbK3E48ftNET5MlzKURkYw9gse3Rjpa6E7kvsZ5lB+rfgjSpQWwbE2YXjfQ+f+mTC/qmmrpquX+rFb/KfSrOF9L2Pfhu/2NRhr3qp/MaYZfPEH3iz4ez6T6LG3p9RPTUKvfjn/wBT5vR9L9C36z10PpprX/dT/A9HO/8AG2ceL60dg4K9Wj2snD0zPXDn0PO6h2anlvGhVyereja8DNl076D6iDQ8twQ1vTsg+ohaHEKA5xklDZNHkJ0JMMdBFIyYfQl5A0GRQfODK8hs4/InqFaAzb3NWLKwMenNMaYTyIaxsdjysfGYVjwD5wkPIi1jY/HszRGNMzY4HTjM3MtY2a5iV3MKq6JMzLF5j4xebJ6hXTYKq+gyZvqWp/iZb9rE8g1jI6a73uBWt28H8BeRb+Iiofh2+4FIeprWvfTb3DFqaZ5ymuvyDnC/FhaDU9Gclf2x+Ouu/vR5kxt+8x0UurE5D0PUV+0qsvtMk5F5jZzrz+YtiOmN51/Ecp6Up34TqO/9WtPXb/z4X4nXRlXT39h4PpChVwvXdndh5/6amvwKxT+eP9Ikuz7H54o+i+hHJ/jNVH29NN7fyZEvznzq+87b0OZeXimy2/X0ueO3+bHX5T2c/wBqX8POh9aPufIA5fQYubqvuQXJ5ni7HaIcGbPjXsN9QvEzZNvITZUGeTWCd+8hvdryIKzY+XzC6D4xroZ5sbFmzkZUzTGJeZox4l5mXHlY+MxDZaRsjEh8YkZMeY0RmZDZokaoxLoPnEuhjnMxsah+RDkzRRRsjF5DVi8jJGofQ0483l8SHNlqAxYUHyJdSlZfrCOoPQrdeZfYC6AfkG49B3KvMrYWk34/INYX1XvH1A1CWwalCljftGLT0/72F1A1RfqV5BziQp6drr9xcR5snqBr+zVGnXRGmNKuiM+G9vE1Rq56ol5GYzUvwGtKvZ7NifU11YydZPX4MZGef7TJ6pg3NGX6kvM8j6W8Np8P1y7P9U1D8fDHTOivUJd3b8DBxnUqtPqI+3gyx1/ahr8SoZUpJ2NSm/wfl2zpfRrmc8V0u373rsfvw3/4OZfcvYj2foVm5OJaGu7/ABET/XvH5j6rN9uX8f8Aw82Paa/p+iYp+LZHnXX4mHLnfUwZcrntlbnzCyWe10LPYedf/TNm1qXijwdVr68N/keTl1Vt95su4njo6S+Ird9rIctz0QdLyOv0c/OoGRqDwFqjJqeKNbbPZ7v70jv+HkznlOMVbOxjUmnHqjkdHxTdJN/rbJ9h6OPWGE8Ml7mkHF90dJOpQ+NQc5GsHxrfMxeNmqOjnP5hzm8znlrRk67zMnCRoqOjjP5/IfGpZzc67zGzrvMzcJGio6eNUNnVI5uNcuo2deupm4MtUdCsyfiMnJ5/ic+teg1r0Q1IvWLOhWReQU3PhseDPEF1DWunqQ9h9JHvLJ5r7gpzvqmeEtcuoX15dSG2HQOhWq9hPrK8ZTOfXEF1C+vLqS7J+FPfTl+G33lrTJ9y9z2PBjW7GnFxFmcpSRMuNNex6+Ph3bvtv9+z94/6jXgqX+dNGPTcSb6fE9jTZ6a7vmc0+S4+5xZnlj7mT6hW37W3tqmIzaXsaqpe6a8Wexmmtt+U5/imdrvn5iXIblROCUsjqz825Y2e3Ts9w7hWTl1Onru5dRgrfptkkLik7Zsq6Zci91sxzfK1X2Wq9z3P0VfND+o8zKtMj/TPuObK130xX1vzZ5l5hNZD5SKPp5QPVvULr8jJktHn1fmKrM+poovyZOP6PQ38/iQ8z6w+q+BZerFqjgXqO9fI8/Je4Lt94B9Oo0fLOTZrwZ9tvb4dX5nq4tS9jwJZpnUNEyxplwyuJ7i1QydWeCtUwvrbM3gRsuUzoJ1gS1nmc8tawlrmS+OjRcxnRLWvqHOtZza1z6BLXvoS+MilzTplrn1DWvfU5dcQfQL9IvoQ+Ii1zUdUuIPqEuIvqcquJPoT9JPoT8Gi1zl5OsXEn1DXE31OSXE30L/Sb6EvhLwUuevJ164o+oS4q+px/wClH0+Jf6VfT4kvgrwWvUF5OyXFn1DXFmcX+ln0+Ja4u+nxIfp68Gi9Rj5O3ni76j8fGGcGuMPp8S1xt/Z+JnL02/wdEPU4r3Z9I0/GX1Oo4H9Jtmpybuevbuj4tj47S/d+J6Gl+kdfZXvPP5HpGy9jsWbi8mOsvdn6F4jx/EsKqaTe2+3mfPeMfSJ1zU2lKTb232SRxuT6TPlSW+/R93v3PI1/G6uanlW1Jp9r8SFwMubL1Mvd9l/pFYOFx+GnJvZni8Vrmy5LXdeS7Xsqm18zz6Nmauwx0z6nF2il4PmeZFbuS/J7HCeOOMmTs/Vy5PWV2tuW1s37D364h5nDLI0+zxTT9jXaav0lfjt7jDLxIydpGvH57hFxm7OrrXiq1pzFcQr+0A9dfUlcNGkvUo+GdM9YUcz9crqQr4REf+ivBiZCEO08kuSyyABEQhAAhZCABCyiCYFkKIIZZCEAZZNyEAZe5CEAAkQhAGgkEiEEUGh2m7yEMZ+zO/jfcibcgmyiHPE9vL+ROT8DJRCHXjPC5nuKff8AcSiENTzmUQhBkgkIQkZ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AutoShape 6" descr="data:image/jpeg;base64,/9j/4AAQSkZJRgABAQAAAQABAAD/2wCEAAkGBxQTEhUUExQVFRUXGBUUGBYYGBUaFBccGBQXFxcUFxgdHCggGBwlHBYUITEhJSkrLi4uFx8zODUtNygtLisBCgoKDg0OGxAQGy0kICQ0LCwsLCwsNCwsLCwsLCwsNCwsLCwsLCwsLCwsLCwsLCwsLywsLCwsLCwsLCwsLCwsLP/AABEIAKUBMQMBIgACEQEDEQH/xAAcAAABBQEBAQAAAAAAAAAAAAADAAIEBQYBBwj/xABGEAACAQIEAggCBgcGBgIDAAABAgMAEQQSITEFQQYTIlFhcYGRMqEHI7HB0fAUM0JSYpLhFVNygqLxFkODk7LSJGM0VFX/xAAbAQACAwEBAQAAAAAAAAAAAAABAgADBAUGB//EADQRAAICAQMBBAoABQUAAAAAAAABAhEDBCExEhMiQaEFMlFhcYGRsdHwFCMzUvEVQkNy4f/aAAwDAQACEQMRAD8A8Np8a3Nb9+GYN91QeV0+y1MHRKE6ozD1DCsUtbGC78ZR+KLo4rezTKDhyVbQLc6irOHo8V2YH5UdOFMDtXPyaqEnszUoUciwoy91Gw/HJ4BkzJJEP+XNGkiemYXHoRUhI7C1VvEoDWbFkfUGS2JGN4xgJlticI0RO8mFfb/pSXX2IrOTdFcJLrg+IwMf7rEhsPJ4KGa8bH/MKBxOMhazGXWu5pX3THlW5ccW6KYzDDNNh5FS1+sAzxekiXQ+9UtXXB8Zi8Oc2GmliJ1OR2UH/EBo3rVs3S4vpjMJhMVf4nMfUzn/AKsOUk+YNauqL4KtzIA22q2wHSTERbPmH7r9oel9R6VeiPg8/wD+3gnPcUxMA9OzL9tck6BFiDhcXhsUp2VW6uf1hksfa9JJRaqW4VaLDhnTuNrCZCn8Q1X8R860L4XD4lb2VwdiN/QjUVi5ejUsfZmiZD3MpF/EX3HjVn0ZQxNlGluVcvNCEN8dpoui29pbhcd0Mt2oJCp7jf2zDl5g1Bgx+JwpBdA6KTa4Dx3IAJt8IawAuMrW51vcSxEedQD3isTjOJRvIQjmGQcmBKHw0s2vhetGk1eWfdluvMry4ordbGp4H02icgZjE2vZbMyctj8a+zjxq245xtJEWJ7jrD9UyyABmUgjK6m1huRvbSxJAPnsuDVz9ZAR3yQkOoP8QABX1W/jUtOFYqEZ4G6xSP8AMRYggg+BOmu+1a5dldXT8itda8LNHwnh+IPWKslsjlHnsEAC5XRIBIpJJvqDbKykksbVaYlcKlxG/UzIbExku7Mde2ouXZr37zfnWb4X0wWNereLqGAIBUdkG3NTa3mCu+xqyhg/S3ilOQSA5nkBLRxxlWXLawvJe3aPdr2bIyyxyjzwFST4I+J4hLLkGKhkv2ctrRmxezGe4JRSL9g6GxuG2Gi6hYgZcTaQdkrIXPUx2FlKLdurbUjOdddwDlpuOxKYKMrFH1qSMWYAKXLHJd5LDtA3+IgAWA5iqhILmRopVQWuesMf6PGSLFYgxJ6wG3aYAdo7WKleRiZjsdK69VmyxsgKutjP5iO6kWI+I2A5ixqLhOGMkMT4uQKLC5+qaQMRsXIIQb6J70eHpBEmkJCy9lZBKwy7gaON/i0RRbkAt6DicHnjcOWUEDsMBmFwP1MbJaM5r2JuftJSAOeSOJCqqwBu6TWKZic2jMq5pCQDsGvbTbRIs8yxg2RgNCWbUWPZyupJ1FtQtqijElWth8ObSxsXzqeu7OoBB1UG9wCVAINhtQpG7KGSQuunaDZmQlRZnsoRRy1BuANdKZIFjMZw3DxMcRLiJdXtLGsjxopJVdApzDXe7c+W1RXg4ZmUrC86sTmbq8Q55drPbtb23PKrPDz5WVlgTOuc5ncNmFyc6MbjkfhPhVfJxGVPqjPGEkDOgjw88xAd7iO4OhsNDY7U6QA2EOG6xo1hnji0ClgyG+Q3C9Zra3lt3UWBYGRJl1OZVduqjdG+LUyRqCTY/v1ExGLxDLpLimaNiVQYQXYAFQzftLz3qW8pcsXYkOpIzKhYW7J0CXU5VPLlzpqARsUhBmRHsWt2hI0enWHOCsxNyI9N76jbk7IGjhHYzEgC6OJbCRQFWVVFgdDoD8NAxxBHbLqrxyByc9vgXOuZy6/s20A3HdRsHGGiiJjUguxJjLFCTIuuQHq3G4BbvFudSgEzFNImILuJXVFdiJGCrqqAhJVsAtlH6wLc7kVUYXEJEMTMpWKReysTSF1dtzGoI7SZ2CgowtYXNqnJGt53w5hdtFAMcYOrm7BGcXNipBDIpzXsdqhY+VWjiw4vC8jM8ihAY2DN2VCciWYWfsm0bAE6VCAuBzGIvOZI4WdiMwCthm1PYOW2Q3vrcE97a0fhkiylpMWUSQ5QhyyqTc266J7qbsSBpqBYaC1Tcc8sYTDXYw6K2aJz2SBYoxKnMLjsMCbuLMxy0SbhhxdosGFmivbJ1bWiZWKs6ZnzRDQra2VtbDc1G0uQpN8GK4txPFMVDICAxQODlLgt2Vkym19joBr43u3+xnxEjL1oKRqDK6j6pGI0jU5gZW8SeTd1XPG+BYqKURWjhkVXlbIvajRbqrtKRoWINlX3qTwLhMUueJR1pDPJL2rQIATeQtoLEDvOg77U8FasEu66MJ/ZS/3yf6f/AGrlar+zI+5P5aVXdixe0JzcGQ7Mw9jTRwVhqrj2Iq2WiLXl4el9XBV12vekzoy0mGXgVyYeZdiT63+2nLjJ1+JL/wCU/aNKtVoqih/qal/Vwwl8qf1A9M16s2ivg4pf4kt6/caKcVA2jC3mD91T8gO4BpjYCM7oPTT7KCzaCbuWOUf+sr+4ejOltJP4r8ECXhUMgsr28Lg/I1RYzoRLmzR9S/gwZD8ritWOFpyuPX8a4vCmHwSEe4+w1filp0/5eZr3SjfmhJdpXehfwf5Mg3DZox28JILaZoysl/Gw1rM8Tw4vY3U/uurI3sa9dWKdRowb2++uiaQ6SRBh5XH3itcHLmLhL4Sp/SRU6XKa+V/Y8PkiA3uPsqZguJsmWzA77jwr1TE8LwTEh8MEJ3KDIfdCpquxXQfBvqsjpfkcpHqSA3+qr5OVfzMcvpa8rFTj4SX2Mngem2IjIyOQBcgXuvd8B7J35ir7g3TFZpLTYWBv44wYZPPsnIf5KDP9GbbxSxv6sn3Pf3FP4N0Hnhe7KfMFSPkSfkKqnmwqLSfyf4Y0YSvg9FwMcLocudQRs1jb1Fr+1ecfSH0MmT/5EcbSR83jBZR5kbetei8OwxVLHurJdKmxEZ6zDySRMCO3GZL+RycvCsmllHtdl9C3Iu6eXYLiUsZGR2FthuB5Dl6VruA9PnVgs4up0zDcem59Sa4Om7qxGMw2Bxt9C7xRiU+PWIoYHxNLFYjg+JGiz4CXxvicP4636weldXJBTVSVmZSrdG44tHFLCHOQgjQtt5X3WsrDF1bAo74dyeze5hb/AAyrddfO+vKtf0f4KkuD6tcTDOpWwKlhy5q4DD1FeYcWwOL4bMy/WxLfstY9W49ey1Z9L1wuP+BsijKmbBcS0JYYmAlJLZ3XtK4AtltqoB5gWJ11BJNXGM4r+lLkgJTKAI+rYLmNj2GUG6IADcgG3eNL0PQ3psZ3/R8QFuRZXAsD/Cw29qLjIYxOU0UlgAVIjcX/AIWsrgfwm/hVympS6Zqn7uPoK00rTsvsbKqBFZRNfIgbMFhw7WKrYj4SbWDbnYAXtUVOtCq8gMpUOo0vi1BsLqNlT4b6BtRexpNgMRCc2UTalw63EgYi2ci/ab351AeNJusA0kdAGJsGdlzEdYrA5vit3ADbazximri7QG/B7EwTF0TIRkFxnjVrABG/W3ALeZyroRcnSoi4FowtiijLNJly9lz1mYZFspt2nFwF0KAG2pkYlVDFlC6ZJOtUrlsbKcwyHOQF+JxmIN1traRFYXVsmnWZtbxXzizG7fVNcHVr2IHaU3opAImFZToD2bKFd9St8xyMN5FIt+02lhuKmSJmUqZJAl1ZhEI0VGVks4cgAAsutx99gTAZzkIL3BY5ScwCEKL6l+1lFzr2dCdKsUw0rWJstsoBZXJylV+G5uy5m56C1u6moBQyTa9t269LCVTj3VmGUnsrEDoS66ipvD3AJQZj1bZwqzSSIFO4u8altm1Fj2ufO4/siNwrFpmGWxVWlRVublmWIpbluTa9VknAYQxW0uZbXuR8J+GULJnAOYHtKb3B7qamQbioQrKEuCshAZMl+2NMoftObsx3t5VE4StjAnVIHzEZShim0CHKnaySAaDutbWr48HeRMyPICSLqShGgKkEDQ2KnS3P3i8IwrxKVKkqhlkKqQqG4DC63EVyrAm+Xewo9ICr4hF1gVZIi7vKWVZDFDihlUAmMKMktrnUEAW7ybCwk5klmldGxEEP1WkeXEJYWAZci21L3tZtbnuWfPiUhKrsYI3fq+0Ezk9khVBkjF3UZ1dkFgfGlFgAI40YOrrGZJJM0zTql1IKlRbERWy3A1tyvoBRBkMz4WHrSeuinB+J5VKqASx7AK5SAxy2UAnzqgwvHsTD1ixzZMxWNEhkdmRn+DrHO4ADE21JA2vVj0jw3WRNjCcK0ZBR1jlMzSMuYxt1ZIKte17nQEk30AXAeCPNIwaRUTr4IusZQEjACGKFQTYtlYgLl3a51JsFFS5Htw3DcNwz4ppgiyS2j+smeMyH6vMCLbZzZgBe+g3NbroJxFcJhsRngkWCKSVhJaNXkC3JDRnKVKqF0udWsNrVzhuHbCYjGRYZ+s/UrHh+rkdM7qEDyOp7Ci3aOwDGw0ArC8S4pLnxBljzBchKplCiR4I7ghmBChwGvbtHbVbVb3Yx+gu7dsP/AMcQ/wBxP7J+Ndryz9P/AI5PlSq7+JZO8epLRFoa0Va8AzsBFoy0JaKtIEKtFWgrRVogCLRVoS0RaKAFWiChLRBTACWpjYZDuo9qcDTgaux5Zw9VtfB0JKKfKAnh6WsLjyP41xsMyjsyN661KBqLjZrCuros+fNNQlK179/uZsuOEVdV5EOTikiaXVvMfhao8+Ljl/Wwg+KsVb0IsR71W4ie7E1xJdK9b/pWmlFNwV+7b7UcKWuyqT6ZbfUPPwrDSWBklAH7Mqxzr7yKzj0YVXv0IjY3j6hm/geSA2/wt1qn0C1KV6uuAQ5iTWfU+j44oOam9vbTXmr8y7Bq5ZJqLivsH6P8F6iPKARpbUqfmN6wHHJsfBjGETyqjfsBxkYc7xt2W9Qa9TnI2zZfEG1V0krXK5s69zBWHrcVy9Loss/5sWt/l+Tbm1EIPoaPOsFj8zqMXg4A6spV0D4aRu1YkdWDG1tb3S2h1re8aGEsjO5iLi1nUup0uL5QSf5bUWDAROwzQILagqCoH+UG3ypnSfh0M+RHJUqQwOVWHdqCambBleRRcbf77Nwwyw6HKyp4DFMHeLDlXjZWMbxskkcbDYFQxKA/ukCq/h+KOMkeGaNYsXH3XySW3BB1Vvuqx4D0VWOfrFkRhmzWC5WB8rWtvzqzwnA8QmM64zrJFmJCuis6XFsqMwJVfIiqupYZO7Trx/UOl1x9qMfjOMthnMc11uGUZwWQg2BFxqvLTa3ga0WC4Q+PjcYWVYp9WMUn6plMYQyqRfMdha1hc3HaFW/S3guExiBJiImv2ZFZQbjwbQ6criqjhfQ14ogqzCQD4GF45MvIEXIuPA7Vqx6jFl5aTK5Y5Q43BpiJMKwTFxGBibhifq7Bly2c/AzWa9r6DyB2nBOFO5GYmQ2+O/PRWzbgk5fFWt+ydBi8XNi8Mjls80Qv1kEo62NhbUqj6bWPZI+6vQOjfSCI4WJYIhCjjsFdY9dTb9pTuSSNKuljcVfIqmmW0PBYojmZlU227PcNRcX79PE0zFthLAMrPvoA53Go8L2HnapmF4SrWaQ5ybG4P3jf7KsP0RLWyLbypLoeijwTYMg5VYa65lcb2PPxt8663AMPKCUYG9jyPIDwI+GrxcIg2RR6CgScMQ6qMp3uundy9KnUSjzXpH0JKlnZbpcNoRYkB2JBP6tyzIoYZSLb8qxuM7JkgeaJMrda5brA111k6sxLmBsWXPYBs2tzXsfGosRYJ1zICbBkyhjoAc2a/MnQD3rx/wCkPgfUIjl+sveLOYyjEsCbMSO3YA2IJtc99PafJEvEw2MlLy9lLDI6AXUuBlYHM9xnOYNqddABsBVjw3pPjMogjkbIMjLH9UFVh1Yz5ieYVhv+1XpPQqAQ4XDmSF2dmxbZFW7HNMAjMLi62UHXwr0LgkJdWfIyAv2VcZWUBUFrXsBcE+tO49MVLwFu3R8/cM6TzwLME68Syl1ziaIC+cZnY2NyLjKRbc2NqdP0oypPA+FLNK4kV+sVrMY41F2W4YDKxtfdzzAr6WXDnvb3NY76WxIvDpMhfMZIMpW+YWlVri2ugUn0qtdMpV+/YbdHzn+jSf3cf/cj/wDalW9/sT+EVytH8Pj/ALjP1+4mrRVoS0Va+fs9AFWirQloq0hAq0RaEtFWoQItEWhrRBRsAQGiChAU9aNgCCnCmA04UykAcx0qk4tiLA1bYhtKy/FXJNrV6z0BprfUzl+kcvTDYh5q6GpvVnuNOEZ7q9nsea3CIa1HA0yrWZw8JLAWrXQrlSuN6Yy1jWNcs6no3H3nN+BVcZxN2tUOOQ0PFlmcm32U1Ebu+YrfgxrHijH3GTNNzyNmi4BIbMbDz51XY6e8je1WPDlKQk86oXVySbD3rHpqnqMk/ZSNWe4YYR+ZedHDdmPdUjDPJ13xSWubqQctu8FkHyNC6OIVQk8zV0JK4PpPMpaqS5rY6Wjg1hX1Mz01KARB89iz3yrmYAIxY2uNhc0uFxR4OA4hpleIIoCooMlnkyqzqGuNwDpyqv6ecbXDmMst8wxAA/xRFL/6qyOK6VR/orGJDnMeGgcXYC6GV81x8QzWNvClx97Aotftlkl37PUsPxaE5D1oVZrGO9+0Csetv86DXmwqZw7DFRlgjQdXKwIUEAhkuwsLAAlkJHge+shjlQcOhmsOsSGFUXmCThGLC/cIj49rzq5+jnjd8IXJIOfts7kFnEaZmJ7r6eS3qnCnCHUmx5NPajf4bESXH1ToeZ3VvE+NXME2YHzt5+P57qoV6URDQMjte1hIpOxbxOwvVlwviSSrnB7LBWUm1jccjz1Fbk7VlHDosai8SxDRxs6qGKgm17XsOWmprOfSJ0zTh2FEvxPIypGBY6kFix/hsD6kV5xxr6WcNKEJhxC3eOVSJRssnajYbWIXUantHUU6XiyM3OHxOKnlX9IR4Y2VmzkohRh8EapmLG+hNx4cqqePdE5cTDlGKzdVM83WFGYgGO3VAKb3B1BB/Z2qZ0L+kzD8RbqOrljkMbNIGIMYIHbCsDcryGxPdWT6cfSwOsjiwbyRXY/pEjx6hb2VAjAkNYZthuBvcBZK3a2GUtqJ3Qro60sC4rERYd4XUNaUFrEfrFVbHLd+sJI1NgSTWJ43wcQPiDeOS8LKojjCxo5Kt1iZjmAAuuovW74fD/Z2BheabEu0pyQhMQ6pleMshRA4j1LcxuR3UCDh8OJOJlLNG0mAXBss2s0bZ3vM5zFbERqRZvaroZYpNSTe229V+SqUW2qdfIx+D4XGZOFrZXEjYhJF0zNaeVUMjDVjYC1+61A+laIR8QSGLMqLAFVFJABYOOyL2F9Bp3V6Jg+CLbhgjZGGFMUbMNc93GYrbbVr61hfpRcNxeGzXs8cZ2uPrFa2nL6yqOuVos6VTPSv+F8F/wDzU/7a0qP/AMSP/dj+Y/hSp+1n+sTs/eYBaItDWirXi2dkKtFWhLRVpSBVoi0NaKtLZB60QUHOBuQPM1Gm41h0+KeIf51v9tNGMpcKwNpclktPFZ6Xpjgl3nB/wq7fYKiy/SDg12aRvJD95FXLSZpf7H9BHkgvFGtFOFYWT6TIB8MUp88g+81Cm+lD93Depk+4LV+P0dnv1fNfkR5oe03mMksKzssl2JrJYr6QpX/5SD1Y0PAdJZZD8Kget/tr2vo1wxR6PE4mtjPJuuDYg101CTEHq83OsdxrjUwewdgPDT52rp5sqxR6mYMWJ5JUj07hMV2vVvxDEqqfEPcV4FLxKU/82T1dqjMxJuSSe86muHnydrlWR8LwOtix9njcfM9mWQam4t31WzdJ8Khs0uo3srH7BVRwm/6MdeVYSf4m8z9tdTU53jgnHxMGDCpyafgeuydPsIwEUZkJOl8lh8zegcR451bBFjaRiL7gAeZ/pXmXCl+tTUb1qeM8b6icfVh7Dvt91YYTnj00pY+b+5qyQjPNFS4o3HAekEjSrC8CpdcwIkLH17IqPwLphLPxF8MURY1D2sGz9m25vb5VU9DOODFYzNkyZYzpe/3VC6FMDxWUj/7f/KuF0uUpSyc8/M6CpRSRJ+mGazwAW+GTcA8176g/Rxw+OZJxKiuFMWUFRYHt6+J150/6W5LzQjuRvmwof0fcTighnaWRUuyWudTZTsNz6Vpkq0237uL/AMhtOLY0DCYkZR2Y5QtwNB1YWw7tvlWV6P4yb9Cj6tQ79bK3aRWtZEUfECANAPSq/ivTISLLFDGW6wyDMTyYmxAtfbv2qPwvFyiPqlsouWspudd7k6DXuqrDiyLG1W9+PsGnKPUbfC8bMTIJEhd1JKRRoXkb6po+3lNioDHnyBJ3vqeBcXEx6ye0IXsxxRsSSumYSNqp7V9E9xavNsNicotljJ52RbebNu58SfernA488x7fhXSxxdJMzSe+xafS9joJcHEiqAFlLXBYuT+jzBASdTd+rGteX8dwqKkEMTEmzFgxAuTksdB35hrfbwrW9IZxIoBA76zGOhvbytUmkgxs1P0ccdg4fDJmhzySEB3LaZAoIQLyHaN+8jwFedcZxgmxE0wFhJLJJbuzuWt86v8AAYGTEN1SGzMp1O23Ow9PWsxiYcjst75WK377G16rrxHdcGpl6XvPhcPhpVBOFYNE4NjkVQOqI/aOlhT8ZxESSvJ1mRZFKMnVyMMp3AOWxI1tcVQcMh0LEKQdACAf9qlGGPmtvIafaKRzS2G6G9y66McahwpzJiZkdXLBMgEb2Itm7JIBAsdtKqOlfGzjJjMRlJ7VrgEa2t7BaGuHiBuCR5oP/an9flOZHytvmVMrg94YE60OtNk6GU/6XJ++/wDMfxpUsq9zfn0pVYJRr36cL+zCT5sB9xp0HTQt/wAtR5sT91YinxnWsL9H4K9XzZfHPO9z0ROkx529L0bD9IWY2A+VZfhijuq8wG9c7LgxQuka02y6/TZD31V4ziEvMkDuvVwG7NUHFaz4EnKqGZUcaxzZd6zIk1vYetXPGPhqjrvaaKUNjFne4dsRf9lfQWoFKuitCSRRZyuqL0VyltAxPeSAPa330GiQtMJhLip3DoctUCSkbG1SuHOS4uTT6WD7Zbi5mnBm8ST6qsLxh7yVs1P1NYninxmutr/6ZztGu+yHXa5Xa4x0zdcNf/4reVYeU9o+Z+2trgf/AMYjv9KooOj0stzGC+p+FTkHnI1l9r10tftCBi0nrSIHCP1yedXHSZGMpYBsqgAtbsjwvtfwqZwjo11bB5GBI2VdvU1rOFwxZzIyqWGxIBI8r7VXmhLDopSl8aDGccmoSiVH0Z8NlEkkrIyoVyqWBGa99r7jxq+6OdGxhZpZ2kzu+bYWVQTfzJ8alT8bVedUPFOMlwVOikWIB7RB8tq83Htczb4TOrUYKvYZLpTxw4vE5ggKpdFAubgH4jUNcIW/WHKP3EA+Z/3q+gwubsxqFUbi6j3JOtPsiWydo/vEWt4AXIPnXUgqiorgzy3dkCPBZBqMg7gO2e4m+tvHajCTSyiw8OfnXTFflz8P9qJFH6VYhTsK+NT4jUaMedHRrc/cfjTXRBTjyqFPGedTZde70qNMhPP50kmMkCg4g8CyGNMzspUG9iu+o77Gxt4CsrNERe42VfuH3GtE+Hbvb8+dQZ8Ce1ruLG+vlS2GiPgG7I07/tqXmHjTVgygC21MZu8VS1uWqTo64HK/tUaVR3n2NOahO196iiRyYL0PtSpdWO/5D8aVPQvUyJT4t6ZTk3qxlceTS8LIq/wGGJPIVm+Enatdw5tq4erbjdHShwWqYXTU1UcRwi87n1q+B0qm4jXNwyfUO0YvjQsNKoKv+OLvVBXp9N6hz8/rCpUqVXlI428abSpVCCqXw74xUSrPg2Dd2uFNu/lWjSJvKqK8rSg7NXm+prK4jAO73sFH7zEKvpff0vWxjw/ZC1Z8P6M4c9uRTId+0Tl/l2PretvpXJHHhtmPQxcpujzxeFKdFcyt/wDWrFR/mNvmBVjgujZ0LWUeJzN/KOyPUmtjxSZVsigKo5AAAegqokx4vZbse4a0ml02Ps1kyfEbPnydbhAmQwAAINtuVXHEsasUIW+p0A5+1ZOTGlT2msf3FsW9TstDn4gzc8vl8Xv+Fqza7VRyTgse6i7931/BbpdPKEZdezZOaR2/hG+ure3L1pRYg2sLi/qx9tB6VXJmOliAOZ27zzq0w/D2AzsrZTzt8/61VmzzzKpvb2eH/vzLseGGL1V8wZVybKjC/gSxqRHwxVJ67OpIuBbX3bSrlWjyKqWG27X+Ww+VBndSLW9SNfIVSkiwo55Xew0sNBZVFvA5RQv0e/d4/nSrbqg3w2v3Hu8Rl196MIAu4Uetj7X0prJRSCD+mn4UWO4O358zVnKnK17+drD3qNmAFrW/PdUslA1cHQr89flXFUcr+WlSAndr5ilfQ6VLDRHkP8P23qLIfz/Spkm+1v8AagOR+TS2MokRloT+dSGXx/PdUfzpWxlECTTGsaNJQWQ1Wx0RZAO6o0igeFSpAajNQTI0DyjvpV23iPz60qawUVlOXem05N6vKFyX3CuVa3h3KslwutXw47VxNadKHBfA6VT8SarUNpVPxKuZgXeLGYrjhqmq74xATyqrw+Dkc5URmPcATXp8LSgc/Mn1AkQk2AJJ5DU1ZxcCe15njgXf6xu2fKNQXPtVzwvohiSO04gU72N39l+81eYbolhotWBlbvc6fyjT3vVEtbj6uiMrfu38+PuKsMqtoxow0F7RCbEt35erj87asR55afFwJ3N2yxjuGp+3761+PkCjKoCjuAAHsKrTLXf0mihKPXO2c3UaiUZdMSPhOCwpyzHvb8NqslYDQaCq+XGqu5oJndtQMq/vNoK3vLhwR8EjKsWXM/Fl1DOMwuas5uLgJZBc/KscJlXW+drE3Y2TTuG5qJicYz/E1x+6NF/PnXn/AEhn/ipLp4Xt/H+DraTB2MXfLLPF4kMxLvmP7qmy+Rbn6VCfFE6A5V/dUW9zuaiLITtz0qZBhweV/T/eq5SlP13f2+nBako+qh0EOnd+Te/yqThcPdgA1vFtF9zVnwnh0JBMsgFr9jUepcgX9KJN1SHNEAy7XLAgE7ZRuNqICbiMB1aAiUEnZbXuRzB2A31NCmxDnRjm8muD7HT1qFHPm0VR4m1gBfv1+dS4sMQ1ypIv+8Dp5Wvt4CpZKO4XEWa1tR46etTVKm5Jue+9wPSq3HZTqAR4X+6u4dmb4RdRyP51oWGi2dBluliOWuvzqNluCzdk8gdT9lRmmym7dnTQXBB8dOXfRDjSBrY92U3+VSw0MkQ3G57jfT+lILcDNyGhtr/WnIxtqASRcctPEChyy6WB8+evcBUslA5MvIgnxB8e6hm402t9/MVwNcjl8tPzel1oI18fzeg2MkJgDzNDyC3vvekXNjpfaglrDnz+78aWw0OfwFAkPj405n7vnQeqPPmQbgjnS2NQ0250xhypM5sQaC5vz2/P30A0MkXxqMy1INhz9KE4oBoF1XiPc0qdlHf9tKjZKKanLvTakYLDM7WUE+VaW0lbMsU29i24XWt4bGar+E8GYAFtPtrQwRhRYVwNXnjJ1E6cFSJK0KXChq6GpsuKVfiIH2+g3Nc5KV7DjE4VFuVzedTY0CiygAdwAAquHEgfhHqfwp7Y0AammlHI+SbFgXtVZj8YADrVfjuNaWXU1nsdiM36x7fwjc1v0Gn6Z9UijNbVIfj+KAtYdo9wqOyuRd2Ea/OoL8Ry6RKF/iPxVEMrE5ixv+fzavTS1mWUemHdXn+Puc2Onxp2935Fg2PRf1a5j++32gf7VHmxjPbMb86EAzHWjR4cb7+dZGldvd+0vvakDVSdqm4fCkjlfuJF/nvRcHgJJP1a38TovvU5IZIjYxm5uAxF76akEaA29algJPCuj7PuAq76gZz6fjVhj8DAnZUtm07Km4v3t+fSqJHIIKGx30JHzqRDMBobE73225Dv86hC3AlGU3X/AA2GbbwqNID+0GS2wAzKee96YuNKi+ftHvsQNOZAN/lQ8U8p1cbbEbW79NqFhoMCCNQAvcLgk+HI+ZouHnUCwJBPM2LDwvQsKxIu+UDlm5+F97eNBlsCCLH/AAnT0uNaFhSJsrlrG5y3sNb38x/SmxORvmCjkLj0A2qCkrEnYBf5R3b0SN2J7hzI+G3M91QNE13Qndrd1xrQmkLBiLECwP3C1CMgc2AA7r6H5czSja9hY6X211PP7PapZKHRi5LEkG3hvsBY/nSjhBvnvby3tva9BxELeBt3cvU0yRiABbYak+OtgfD8aDYaOvCQCQwtcDmDr6U1W0IJ7gPx/PfTOu0ynbU865ImW3iLi/8AQ0ApCYGxAPPmO6/40zKbXpryaAA8yfstv60utBFjp72oWMkMcgjuOtBkb8PlTnGl/G3yoRew9b/L/ahYaO6Lax3108/nQpW1Ntj9+4pGS/I00i4PfUJQwHlb8bUJ9L/nyrrmh5zyqEG5q7S6zyrtEhdYHovGNZGLnuGi/ia0GGgRBZFCjwFAElClxlhp865GSeTK+8zRGEY8Is89Q8TxhE2ux8Nvf8KqZZGbc6eOg9qjySRjftn/AE+1GGmXjuFskScVnlNk7I/h+9z/AEpyIF1dteYGpPmTUCXiBOg0HcKr5uIKOdz4fjWuOBvaKr4COSju2X78Stogt486rcVxMD4mue7c1Sz41m52HcPxqMDWjHpIrkolqf7SfiOKM2i9kfOoRJO5ptS8Pg3YXVSQOYBt71qUYwWxQ5OXIBUPj7Gjwx37vM0QIdLbnYDc1f8AD+BNILy6DkBYP6kcvelcgpFbhZLAqLEW5/CPE30FHw7RAguhYc8pIX0B1PuKHxjBtCQC6MDsF0K+JXX3uahxTX2oUQ2L8ajVAIUu3JTYBfTc+lUWJxrOe2ST8h5DlUJHA8T8h+P2edPkYnVtb+/pQCGiBY/bfQeFzTzl0387fduBUaORiQBbLv5eJ7zVjCqEMzE32AFrH12oNkSCYEgZbkc+1a6r/lOp/rUjGzDcNmJsSRff3ocOHVQC57RvZdNO7MKB1wBOYZu7uoWNQ4zltWtlGm2p8Ad71x2U2sCotbv/ADyppQyaqNtLAjT05ed6HJAQdwR7fbUslEpiGsEIt3bE+OvOhdpe8A00t1YB/aOg71Hf5n5CkjADQsP/AB9RUsNBsxAF9SddeQtp6nf2ouFxZXUAafbyvTEBY/Dmvrcb+fcKZiMt7K3uDbTx/pQCGOJLX0BFteWXXkfWgYe+YAGwP2USVMqKBu9yee2wFvM1EYkHuqWSiS2IBY92uwHpTcRKGI0tYW9qZhblvDc99qDM4vpt+eVAISS4t3EXvahtIAoF+Z+wUR5lNgTawA23qNOBy27+VCxqHF7ixPpQyL6eBPsK5Cd/L7xTBJre1AIkex12OnvTOs0511j40NgdxRANY02VhoQCL6j8KexuL92h+4/nuoDnS3rTog/rh+RSqPSpulAtmueY1X4rGFdhr30qVc/FFNmhlfLimbc0LPSpVtUUiuTdEXEzcqju5JuaVKtEUkjDNtvcbUjDwg70qVSXBIlnh8GuW+xHPy1omHlZgy3I0vddL+BFcpVQy1F90fw6ZFdVsSNSdTv32qLx3jDo3VoAumrc/TupUqi5C+DOmQkk8+86n3pMt9T8tKVKnFDSrlyEftAttqNCdTz+VOhOYgE73+QvXKVB8EQdXuNrDu/O9EVyNq7SpGMEwrXY3F9Cb7HQX3o8o7IJ1v37j150qVDxGXBJy9WLL+0Lk+H7vyoDSUqVQIPEL2Rrob6ctDUdls2UaWtr33AO3rSpUSE6MZUZgdTZPcEk/K1Q7muUqCIdZyQBUid+rC2tfU3tSpVGRDYcR/CATzFxQcSmU73vSpUPEPgAkXanM9lUfxN9i0qVQgxnNj4gjx96FGOVKlU8BgbtrTo9V8j9ov8AdSpUz4AgTd1CelSpogYO9KlSpxT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" name="Rechte verbindingslijn 10"/>
          <p:cNvCxnSpPr/>
          <p:nvPr/>
        </p:nvCxnSpPr>
        <p:spPr bwMode="auto">
          <a:xfrm>
            <a:off x="35496" y="1196752"/>
            <a:ext cx="91440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kstvak 6"/>
          <p:cNvSpPr txBox="1">
            <a:spLocks noChangeArrowheads="1"/>
          </p:cNvSpPr>
          <p:nvPr/>
        </p:nvSpPr>
        <p:spPr bwMode="auto">
          <a:xfrm>
            <a:off x="309408" y="-51993"/>
            <a:ext cx="53998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Ambten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04800" y="577623"/>
            <a:ext cx="496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Calibri" panose="020F0502020204030204" pitchFamily="34" charset="0"/>
              </a:rPr>
              <a:t>1) Wat is een ambtsdrager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95028" y="1507641"/>
            <a:ext cx="8424936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Calibri" panose="020F0502020204030204" pitchFamily="34" charset="0"/>
              </a:rPr>
              <a:t>Paulus zegt in </a:t>
            </a:r>
            <a:r>
              <a:rPr lang="nl-NL" sz="2800" dirty="0" err="1">
                <a:latin typeface="Calibri" panose="020F0502020204030204" pitchFamily="34" charset="0"/>
              </a:rPr>
              <a:t>Ef</a:t>
            </a:r>
            <a:r>
              <a:rPr lang="nl-NL" sz="2800" dirty="0">
                <a:latin typeface="Calibri" panose="020F0502020204030204" pitchFamily="34" charset="0"/>
              </a:rPr>
              <a:t> 4: 11, 12 “En hij heeft zowel apostelen als profeten gegeven, zowel evangelisten als herders en leraars, om de heiligen toe te rusten tot dienstbetoon, tot opbouw van het lichaam van Christus”</a:t>
            </a:r>
          </a:p>
          <a:p>
            <a:pPr marL="514350" indent="-514350">
              <a:buFont typeface="+mj-lt"/>
              <a:buAutoNum type="arabicPeriod"/>
            </a:pPr>
            <a:endParaRPr lang="nl-NL" sz="2800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nl-NL" sz="2800" dirty="0">
                <a:latin typeface="Calibri" panose="020F0502020204030204" pitchFamily="34" charset="0"/>
              </a:rPr>
              <a:t>Ouderlingen -&gt;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</a:rPr>
              <a:t>5 Ouderlingen in de gemeente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</a:rPr>
              <a:t>Geven leiding aan de gemeente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</a:rPr>
              <a:t>Onderwijs en toezicht aan gemeenteleden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</a:rPr>
              <a:t>Geven de dominee een hand aan het begin voor de dienst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nl-NL" sz="2800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nl-NL" sz="2800" dirty="0">
              <a:latin typeface="Calibri" panose="020F0502020204030204" pitchFamily="34" charset="0"/>
            </a:endParaRPr>
          </a:p>
          <a:p>
            <a:r>
              <a:rPr lang="nl-NL" sz="2800" dirty="0">
                <a:latin typeface="Calibri" panose="020F0502020204030204" pitchFamily="34" charset="0"/>
              </a:rPr>
              <a:t>Ambtdragers uit onze gemeente zijn ouderlingen en diakenen. Zij worden aangesteld voor een periode van 3 jaren. </a:t>
            </a:r>
          </a:p>
          <a:p>
            <a:endParaRPr lang="nl-NL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8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armjan &amp; Lisan\Desktop\BB tijd\LOGOICHTHUSKERK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62359"/>
            <a:ext cx="1027855" cy="103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data:image/jpeg;base64,/9j/4AAQSkZJRgABAQAAAQABAAD/2wCEAAkGBxQSDw8PEBIQEA8PDw8NDw8PFA8PDw8PFBEWFhQRFBQYHCggGBolGxQUITEhJSkrLi4uFx8zODMsNygtLisBCgoKDg0OFRAQGiwcHBwsNywsLCwsLCwsLCwsLCwsLCwsLCwsLCwsLCwsLCwsLCwsLCwsLCwsLCwsLCwsLCwsLP/AABEIAMIBAwMBIgACEQEDEQH/xAAcAAACAwEBAQEAAAAAAAAAAAACAwABBAYFBwj/xABBEAADAAECAwQGBggCCwAAAAAAAQIDBBEFElEhMUFhBxNxkaGxBhRSgcHCFSIyQmJykvAkgiM0Q1Nkc6Kj0dLx/8QAGwEAAwEBAQEBAAAAAAAAAAAAAAECAwQFBgf/xAAqEQACAgIBAwIHAAMBAAAAAAAAAQIRAxIEEyFRBTEUIjIzQWFxI4GxFf/aAAwDAQACEQMRAD8A+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+QnIaPVl8gWFGbkK5B7RWw7FQhwC5HtFORpiaMzgFwaeQpwPYVGVwC4NfIC4HsFGRwLqDY4F1IbBRkcEHuSCsdHhTA1SRINSbWZEUhTIUoNSTY6KmRsyUpGShNjSJMjJkkobMk2UkUpGKS5kYpJsYKkJSMUlqRWOgFISkNSGpE2OgZkYpCmA1BNlUApDUhqQlIWACgtQOUl8pNjoTygUjQ0KpDEZ2ihrQPIOwFpGa9biV8ry41S3ly7lNdm/atzTqk1jyOeylFuX0pS9vifKbrdtvtb/Wbfa232tsLFR9Ux3Nfsua/lafyD5Dj/R/X+mzz9rHNbfy1t+Y7jlCwozOAXBpciqQWFGepFUjRSFVI7FRmaLGNFDsDwkg5QSkNSbWZElDEiTIcohspIiQyZJMjUidi6KmRsyVKGShNjotSGkRBoVhREg0ikGhWFEmRikkhyhWOi1JZexaQrHRSGSiKQkhWMsjZChACwHI3YtSOwEOSKDzcv0l0s3UVl/WinNbRka3Xf2pbMKPpHpX/t4+9XPzQAehWLdNdU0fHqnbs6dh9Xnj2mfdqMP33K+Z8u123rMnK059ZezXamuZ7NfcCEez9Bb21iX2sOSfjNflPorR8v8Aorl5dbp23suapfgu3HS+ex9P50+5r7gYIXYqhzQFQFgIoXUmnkBeMdioychZocECwo51IZKLUhKTVsiiJByiJBpEWUkFKDSBQ2ETZVFzIxSXKDSFYURIvYJSEpCwoBIYkWpDSFYylI2USZGTIrApIJItIJBYEUhbELSCwK5SKBsoZMBY6ErGDqMf6l7d/JW23f3GyZQTkmx0fB/BexFH0Z+jnB4ZtR9/qn+UVfo4x+GfKvbONl7onU+eso7vJ6OPs6mv82JP5WjkOMcOen1GXA653jcrm25d+aJru3e37QKVhRjZU9nd2ezsLZ1NfQHU/u5NPX+bIvyjboVHNzqbXdeRey7X4jcXE8stV67N2NPb1mTZ7Ppue1f0G1a/3L9lv8ZJpPoRqayKcnJGN/tWqVtLop8WGyCjvlO6369pTg1YtPyzM9r5ZU7vvey23ZbgixmF4yGtwWFjo5RFlqQ1BrZFAoJBzASglsdAwh8SSYGzJNjClDJkGUNhCsC1ASgJIOUKx0CsYyYDlDFArHQEwHyhqAljDYdC9iKBnqw5xhsFC1AagdOINYxbDoSoCUjvVhTIth0KmPIYo8hsoYl5EuQ9TNyE5DXylVAtg1Mjg+T+kHFtr8n8WPFX/Ty/lPrlQfLvSbh21kP7Wmj4ZLLhLuTJdjjaXY/Yz7bocnNixX9rHFe+Uz4psfY/ou99DpH/AMPiX9MpfgaTdIiKtm4JIPlL5THc01FMBodUg7hsLUS4IG7IGwUcrMjJQqWHz+RtZFDOUJSArGTZLkFBzIxSBFD4J2K1KmRikJBzIth6gJDJQagZGMW49QJGqgliCWInYrUioNUByDJgLHQSQSLmBsSLYKKihiYycW46cJLkUomdIOUaFiDnCiXMrUz7kVGxYUF6lC3HoY+3oV29DdybF7C3Hoec5fQ+aelXFtm0tfax5V/TUv8AMfXHjPm/pg0+06O/4s8e9Q/wLxT+dETh8rPl59Y+g1OuH4H09ZH9OSkfKGfVfRpkT0HL9jPln38tfmOnN9Jz4/qOg5fMt+0fSQqpRzbG9CLFUmaa2FUx7CoyuH1IMbZQ9xanOw0PhT5HnTk8h02aujPuejONDZxIw48hpx5DNsaRpWnCWAHHmNEZyXItIBYhk4h8ZUPlohyKUTKsXkMmPI2xKGzjRLmWomLYio0ZsK82K9R5P3i3HqRNFrIvAqNNv3p+8fj4f0DdBoVjodNLyLWhCWjftE8iGoDJyjpy/wB7CZwNeAawshzLUBysbK3E48ftNET5MlzKURkYw9gse3Rjpa6E7kvsZ5lB+rfgjSpQWwbE2YXjfQ+f+mTC/qmmrpquX+rFb/KfSrOF9L2Pfhu/2NRhr3qp/MaYZfPEH3iz4ez6T6LG3p9RPTUKvfjn/wBT5vR9L9C36z10PpprX/dT/A9HO/8AG2ceL60dg4K9Wj2snD0zPXDn0PO6h2anlvGhVyereja8DNl076D6iDQ8twQ1vTsg+ohaHEKA5xklDZNHkJ0JMMdBFIyYfQl5A0GRQfODK8hs4/InqFaAzb3NWLKwMenNMaYTyIaxsdjysfGYVjwD5wkPIi1jY/HszRGNMzY4HTjM3MtY2a5iV3MKq6JMzLF5j4xebJ6hXTYKq+gyZvqWp/iZb9rE8g1jI6a73uBWt28H8BeRb+Iiofh2+4FIeprWvfTb3DFqaZ5ymuvyDnC/FhaDU9Gclf2x+Ouu/vR5kxt+8x0UurE5D0PUV+0qsvtMk5F5jZzrz+YtiOmN51/Ecp6Up34TqO/9WtPXb/z4X4nXRlXT39h4PpChVwvXdndh5/6amvwKxT+eP9Ikuz7H54o+i+hHJ/jNVH29NN7fyZEvznzq+87b0OZeXimy2/X0ueO3+bHX5T2c/wBqX8POh9aPufIA5fQYubqvuQXJ5ni7HaIcGbPjXsN9QvEzZNvITZUGeTWCd+8hvdryIKzY+XzC6D4xroZ5sbFmzkZUzTGJeZox4l5mXHlY+MxDZaRsjEh8YkZMeY0RmZDZokaoxLoPnEuhjnMxsah+RDkzRRRsjF5DVi8jJGofQ0483l8SHNlqAxYUHyJdSlZfrCOoPQrdeZfYC6AfkG49B3KvMrYWk34/INYX1XvH1A1CWwalCljftGLT0/72F1A1RfqV5BziQp6drr9xcR5snqBr+zVGnXRGmNKuiM+G9vE1Rq56ol5GYzUvwGtKvZ7NifU11YydZPX4MZGef7TJ6pg3NGX6kvM8j6W8Np8P1y7P9U1D8fDHTOivUJd3b8DBxnUqtPqI+3gyx1/ahr8SoZUpJ2NSm/wfl2zpfRrmc8V0u373rsfvw3/4OZfcvYj2foVm5OJaGu7/ABET/XvH5j6rN9uX8f8Aw82Paa/p+iYp+LZHnXX4mHLnfUwZcrntlbnzCyWe10LPYedf/TNm1qXijwdVr68N/keTl1Vt95su4njo6S+Ird9rIctz0QdLyOv0c/OoGRqDwFqjJqeKNbbPZ7v70jv+HkznlOMVbOxjUmnHqjkdHxTdJN/rbJ9h6OPWGE8Ml7mkHF90dJOpQ+NQc5GsHxrfMxeNmqOjnP5hzm8znlrRk67zMnCRoqOjjP5/IfGpZzc67zGzrvMzcJGio6eNUNnVI5uNcuo2deupm4MtUdCsyfiMnJ5/ic+teg1r0Q1IvWLOhWReQU3PhseDPEF1DWunqQ9h9JHvLJ5r7gpzvqmeEtcuoX15dSG2HQOhWq9hPrK8ZTOfXEF1C+vLqS7J+FPfTl+G33lrTJ9y9z2PBjW7GnFxFmcpSRMuNNex6+Ph3bvtv9+z94/6jXgqX+dNGPTcSb6fE9jTZ6a7vmc0+S4+5xZnlj7mT6hW37W3tqmIzaXsaqpe6a8Wexmmtt+U5/imdrvn5iXIblROCUsjqz825Y2e3Ts9w7hWTl1Onru5dRgrfptkkLik7Zsq6Zci91sxzfK1X2Wq9z3P0VfND+o8zKtMj/TPuObK130xX1vzZ5l5hNZD5SKPp5QPVvULr8jJktHn1fmKrM+poovyZOP6PQ38/iQ8z6w+q+BZerFqjgXqO9fI8/Je4Lt94B9Oo0fLOTZrwZ9tvb4dX5nq4tS9jwJZpnUNEyxplwyuJ7i1QydWeCtUwvrbM3gRsuUzoJ1gS1nmc8tawlrmS+OjRcxnRLWvqHOtZza1z6BLXvoS+MilzTplrn1DWvfU5dcQfQL9IvoQ+Ii1zUdUuIPqEuIvqcquJPoT9JPoT8Gi1zl5OsXEn1DXE31OSXE30L/Sb6EvhLwUuevJ164o+oS4q+px/wClH0+Jf6VfT4kvgrwWvUF5OyXFn1DXFmcX+ln0+Ja4u+nxIfp68Gi9Rj5O3ni76j8fGGcGuMPp8S1xt/Z+JnL02/wdEPU4r3Z9I0/GX1Oo4H9Jtmpybuevbuj4tj47S/d+J6Gl+kdfZXvPP5HpGy9jsWbi8mOsvdn6F4jx/EsKqaTe2+3mfPeMfSJ1zU2lKTb232SRxuT6TPlSW+/R93v3PI1/G6uanlW1Jp9r8SFwMubL1Mvd9l/pFYOFx+GnJvZni8Vrmy5LXdeS7Xsqm18zz6Nmauwx0z6nF2il4PmeZFbuS/J7HCeOOMmTs/Vy5PWV2tuW1s37D364h5nDLI0+zxTT9jXaav0lfjt7jDLxIydpGvH57hFxm7OrrXiq1pzFcQr+0A9dfUlcNGkvUo+GdM9YUcz9crqQr4REf+ivBiZCEO08kuSyyABEQhAAhZCABCyiCYFkKIIZZCEAZZNyEAZe5CEAAkQhAGgkEiEEUGh2m7yEMZ+zO/jfcibcgmyiHPE9vL+ROT8DJRCHXjPC5nuKff8AcSiENTzmUQhBkgkIQkZ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AutoShape 6" descr="data:image/jpeg;base64,/9j/4AAQSkZJRgABAQAAAQABAAD/2wCEAAkGBxQTEhUUExQVFRUXGBUUGBYYGBUaFBccGBQXFxcUFxgdHCggGBwlHBYUITEhJSkrLi4uFx8zODUtNygtLisBCgoKDg0OGxAQGy0kICQ0LCwsLCwsNCwsLCwsLCwsNCwsLCwsLCwsLCwsLCwsLCwsLywsLCwsLCwsLCwsLCwsLP/AABEIAKUBMQMBIgACEQEDEQH/xAAcAAABBQEBAQAAAAAAAAAAAAADAAIEBQYBBwj/xABGEAACAQIEAggCBgcGBgIDAAABAgMAEQQSITEFQQYTIlFhcYGRMqEHI7HB0fAUM0JSYpLhFVNygqLxFkODk7LSJGM0VFX/xAAbAQACAwEBAQAAAAAAAAAAAAABAgADBAUGB//EADQRAAICAQMBBAoABQUAAAAAAAABAhEDBCExEhMiQaEFMlFhcYGRsdHwFCMzUvEVQkNy4f/aAAwDAQACEQMRAD8A8Np8a3Nb9+GYN91QeV0+y1MHRKE6ozD1DCsUtbGC78ZR+KLo4rezTKDhyVbQLc6irOHo8V2YH5UdOFMDtXPyaqEnszUoUciwoy91Gw/HJ4BkzJJEP+XNGkiemYXHoRUhI7C1VvEoDWbFkfUGS2JGN4xgJlticI0RO8mFfb/pSXX2IrOTdFcJLrg+IwMf7rEhsPJ4KGa8bH/MKBxOMhazGXWu5pX3THlW5ccW6KYzDDNNh5FS1+sAzxekiXQ+9UtXXB8Zi8Oc2GmliJ1OR2UH/EBo3rVs3S4vpjMJhMVf4nMfUzn/AKsOUk+YNauqL4KtzIA22q2wHSTERbPmH7r9oel9R6VeiPg8/wD+3gnPcUxMA9OzL9tck6BFiDhcXhsUp2VW6uf1hksfa9JJRaqW4VaLDhnTuNrCZCn8Q1X8R860L4XD4lb2VwdiN/QjUVi5ejUsfZmiZD3MpF/EX3HjVn0ZQxNlGluVcvNCEN8dpoui29pbhcd0Mt2oJCp7jf2zDl5g1Bgx+JwpBdA6KTa4Dx3IAJt8IawAuMrW51vcSxEedQD3isTjOJRvIQjmGQcmBKHw0s2vhetGk1eWfdluvMry4ordbGp4H02icgZjE2vZbMyctj8a+zjxq245xtJEWJ7jrD9UyyABmUgjK6m1huRvbSxJAPnsuDVz9ZAR3yQkOoP8QABX1W/jUtOFYqEZ4G6xSP8AMRYggg+BOmu+1a5dldXT8itda8LNHwnh+IPWKslsjlHnsEAC5XRIBIpJJvqDbKykksbVaYlcKlxG/UzIbExku7Mde2ouXZr37zfnWb4X0wWNereLqGAIBUdkG3NTa3mCu+xqyhg/S3ilOQSA5nkBLRxxlWXLawvJe3aPdr2bIyyxyjzwFST4I+J4hLLkGKhkv2ctrRmxezGe4JRSL9g6GxuG2Gi6hYgZcTaQdkrIXPUx2FlKLdurbUjOdddwDlpuOxKYKMrFH1qSMWYAKXLHJd5LDtA3+IgAWA5iqhILmRopVQWuesMf6PGSLFYgxJ6wG3aYAdo7WKleRiZjsdK69VmyxsgKutjP5iO6kWI+I2A5ixqLhOGMkMT4uQKLC5+qaQMRsXIIQb6J70eHpBEmkJCy9lZBKwy7gaON/i0RRbkAt6DicHnjcOWUEDsMBmFwP1MbJaM5r2JuftJSAOeSOJCqqwBu6TWKZic2jMq5pCQDsGvbTbRIs8yxg2RgNCWbUWPZyupJ1FtQtqijElWth8ObSxsXzqeu7OoBB1UG9wCVAINhtQpG7KGSQuunaDZmQlRZnsoRRy1BuANdKZIFjMZw3DxMcRLiJdXtLGsjxopJVdApzDXe7c+W1RXg4ZmUrC86sTmbq8Q55drPbtb23PKrPDz5WVlgTOuc5ncNmFyc6MbjkfhPhVfJxGVPqjPGEkDOgjw88xAd7iO4OhsNDY7U6QA2EOG6xo1hnji0ClgyG+Q3C9Zra3lt3UWBYGRJl1OZVduqjdG+LUyRqCTY/v1ExGLxDLpLimaNiVQYQXYAFQzftLz3qW8pcsXYkOpIzKhYW7J0CXU5VPLlzpqARsUhBmRHsWt2hI0enWHOCsxNyI9N76jbk7IGjhHYzEgC6OJbCRQFWVVFgdDoD8NAxxBHbLqrxyByc9vgXOuZy6/s20A3HdRsHGGiiJjUguxJjLFCTIuuQHq3G4BbvFudSgEzFNImILuJXVFdiJGCrqqAhJVsAtlH6wLc7kVUYXEJEMTMpWKReysTSF1dtzGoI7SZ2CgowtYXNqnJGt53w5hdtFAMcYOrm7BGcXNipBDIpzXsdqhY+VWjiw4vC8jM8ihAY2DN2VCciWYWfsm0bAE6VCAuBzGIvOZI4WdiMwCthm1PYOW2Q3vrcE97a0fhkiylpMWUSQ5QhyyqTc266J7qbsSBpqBYaC1Tcc8sYTDXYw6K2aJz2SBYoxKnMLjsMCbuLMxy0SbhhxdosGFmivbJ1bWiZWKs6ZnzRDQra2VtbDc1G0uQpN8GK4txPFMVDICAxQODlLgt2Vkym19joBr43u3+xnxEjL1oKRqDK6j6pGI0jU5gZW8SeTd1XPG+BYqKURWjhkVXlbIvajRbqrtKRoWINlX3qTwLhMUueJR1pDPJL2rQIATeQtoLEDvOg77U8FasEu66MJ/ZS/3yf6f/AGrlar+zI+5P5aVXdixe0JzcGQ7Mw9jTRwVhqrj2Iq2WiLXl4el9XBV12vekzoy0mGXgVyYeZdiT63+2nLjJ1+JL/wCU/aNKtVoqih/qal/Vwwl8qf1A9M16s2ivg4pf4kt6/caKcVA2jC3mD91T8gO4BpjYCM7oPTT7KCzaCbuWOUf+sr+4ejOltJP4r8ECXhUMgsr28Lg/I1RYzoRLmzR9S/gwZD8ritWOFpyuPX8a4vCmHwSEe4+w1filp0/5eZr3SjfmhJdpXehfwf5Mg3DZox28JILaZoysl/Gw1rM8Tw4vY3U/uurI3sa9dWKdRowb2++uiaQ6SRBh5XH3itcHLmLhL4Sp/SRU6XKa+V/Y8PkiA3uPsqZguJsmWzA77jwr1TE8LwTEh8MEJ3KDIfdCpquxXQfBvqsjpfkcpHqSA3+qr5OVfzMcvpa8rFTj4SX2Mngem2IjIyOQBcgXuvd8B7J35ir7g3TFZpLTYWBv44wYZPPsnIf5KDP9GbbxSxv6sn3Pf3FP4N0Hnhe7KfMFSPkSfkKqnmwqLSfyf4Y0YSvg9FwMcLocudQRs1jb1Fr+1ecfSH0MmT/5EcbSR83jBZR5kbetei8OwxVLHurJdKmxEZ6zDySRMCO3GZL+RycvCsmllHtdl9C3Iu6eXYLiUsZGR2FthuB5Dl6VruA9PnVgs4up0zDcem59Sa4Om7qxGMw2Bxt9C7xRiU+PWIoYHxNLFYjg+JGiz4CXxvicP4636weldXJBTVSVmZSrdG44tHFLCHOQgjQtt5X3WsrDF1bAo74dyeze5hb/AAyrddfO+vKtf0f4KkuD6tcTDOpWwKlhy5q4DD1FeYcWwOL4bMy/WxLfstY9W49ey1Z9L1wuP+BsijKmbBcS0JYYmAlJLZ3XtK4AtltqoB5gWJ11BJNXGM4r+lLkgJTKAI+rYLmNj2GUG6IADcgG3eNL0PQ3psZ3/R8QFuRZXAsD/Cw29qLjIYxOU0UlgAVIjcX/AIWsrgfwm/hVympS6Zqn7uPoK00rTsvsbKqBFZRNfIgbMFhw7WKrYj4SbWDbnYAXtUVOtCq8gMpUOo0vi1BsLqNlT4b6BtRexpNgMRCc2UTalw63EgYi2ci/ab351AeNJusA0kdAGJsGdlzEdYrA5vit3ADbazximri7QG/B7EwTF0TIRkFxnjVrABG/W3ALeZyroRcnSoi4FowtiijLNJly9lz1mYZFspt2nFwF0KAG2pkYlVDFlC6ZJOtUrlsbKcwyHOQF+JxmIN1traRFYXVsmnWZtbxXzizG7fVNcHVr2IHaU3opAImFZToD2bKFd9St8xyMN5FIt+02lhuKmSJmUqZJAl1ZhEI0VGVks4cgAAsutx99gTAZzkIL3BY5ScwCEKL6l+1lFzr2dCdKsUw0rWJstsoBZXJylV+G5uy5m56C1u6moBQyTa9t269LCVTj3VmGUnsrEDoS66ipvD3AJQZj1bZwqzSSIFO4u8altm1Fj2ufO4/siNwrFpmGWxVWlRVublmWIpbluTa9VknAYQxW0uZbXuR8J+GULJnAOYHtKb3B7qamQbioQrKEuCshAZMl+2NMoftObsx3t5VE4StjAnVIHzEZShim0CHKnaySAaDutbWr48HeRMyPICSLqShGgKkEDQ2KnS3P3i8IwrxKVKkqhlkKqQqG4DC63EVyrAm+Xewo9ICr4hF1gVZIi7vKWVZDFDihlUAmMKMktrnUEAW7ybCwk5klmldGxEEP1WkeXEJYWAZci21L3tZtbnuWfPiUhKrsYI3fq+0Ezk9khVBkjF3UZ1dkFgfGlFgAI40YOrrGZJJM0zTql1IKlRbERWy3A1tyvoBRBkMz4WHrSeuinB+J5VKqASx7AK5SAxy2UAnzqgwvHsTD1ixzZMxWNEhkdmRn+DrHO4ADE21JA2vVj0jw3WRNjCcK0ZBR1jlMzSMuYxt1ZIKte17nQEk30AXAeCPNIwaRUTr4IusZQEjACGKFQTYtlYgLl3a51JsFFS5Htw3DcNwz4ppgiyS2j+smeMyH6vMCLbZzZgBe+g3NbroJxFcJhsRngkWCKSVhJaNXkC3JDRnKVKqF0udWsNrVzhuHbCYjGRYZ+s/UrHh+rkdM7qEDyOp7Ci3aOwDGw0ArC8S4pLnxBljzBchKplCiR4I7ghmBChwGvbtHbVbVb3Yx+gu7dsP/AMcQ/wBxP7J+Ndryz9P/AI5PlSq7+JZO8epLRFoa0Va8AzsBFoy0JaKtIEKtFWgrRVogCLRVoS0RaKAFWiChLRBTACWpjYZDuo9qcDTgaux5Zw9VtfB0JKKfKAnh6WsLjyP41xsMyjsyN661KBqLjZrCuros+fNNQlK179/uZsuOEVdV5EOTikiaXVvMfhao8+Ljl/Wwg+KsVb0IsR71W4ie7E1xJdK9b/pWmlFNwV+7b7UcKWuyqT6ZbfUPPwrDSWBklAH7Mqxzr7yKzj0YVXv0IjY3j6hm/geSA2/wt1qn0C1KV6uuAQ5iTWfU+j44oOam9vbTXmr8y7Bq5ZJqLivsH6P8F6iPKARpbUqfmN6wHHJsfBjGETyqjfsBxkYc7xt2W9Qa9TnI2zZfEG1V0krXK5s69zBWHrcVy9Loss/5sWt/l+Tbm1EIPoaPOsFj8zqMXg4A6spV0D4aRu1YkdWDG1tb3S2h1re8aGEsjO5iLi1nUup0uL5QSf5bUWDAROwzQILagqCoH+UG3ypnSfh0M+RHJUqQwOVWHdqCambBleRRcbf77Nwwyw6HKyp4DFMHeLDlXjZWMbxskkcbDYFQxKA/ukCq/h+KOMkeGaNYsXH3XySW3BB1Vvuqx4D0VWOfrFkRhmzWC5WB8rWtvzqzwnA8QmM64zrJFmJCuis6XFsqMwJVfIiqupYZO7Trx/UOl1x9qMfjOMthnMc11uGUZwWQg2BFxqvLTa3ga0WC4Q+PjcYWVYp9WMUn6plMYQyqRfMdha1hc3HaFW/S3guExiBJiImv2ZFZQbjwbQ6criqjhfQ14ogqzCQD4GF45MvIEXIuPA7Vqx6jFl5aTK5Y5Q43BpiJMKwTFxGBibhifq7Bly2c/AzWa9r6DyB2nBOFO5GYmQ2+O/PRWzbgk5fFWt+ydBi8XNi8Mjls80Qv1kEo62NhbUqj6bWPZI+6vQOjfSCI4WJYIhCjjsFdY9dTb9pTuSSNKuljcVfIqmmW0PBYojmZlU227PcNRcX79PE0zFthLAMrPvoA53Go8L2HnapmF4SrWaQ5ybG4P3jf7KsP0RLWyLbypLoeijwTYMg5VYa65lcb2PPxt8663AMPKCUYG9jyPIDwI+GrxcIg2RR6CgScMQ6qMp3uundy9KnUSjzXpH0JKlnZbpcNoRYkB2JBP6tyzIoYZSLb8qxuM7JkgeaJMrda5brA111k6sxLmBsWXPYBs2tzXsfGosRYJ1zICbBkyhjoAc2a/MnQD3rx/wCkPgfUIjl+sveLOYyjEsCbMSO3YA2IJtc99PafJEvEw2MlLy9lLDI6AXUuBlYHM9xnOYNqddABsBVjw3pPjMogjkbIMjLH9UFVh1Yz5ieYVhv+1XpPQqAQ4XDmSF2dmxbZFW7HNMAjMLi62UHXwr0LgkJdWfIyAv2VcZWUBUFrXsBcE+tO49MVLwFu3R8/cM6TzwLME68Syl1ziaIC+cZnY2NyLjKRbc2NqdP0oypPA+FLNK4kV+sVrMY41F2W4YDKxtfdzzAr6WXDnvb3NY76WxIvDpMhfMZIMpW+YWlVri2ugUn0qtdMpV+/YbdHzn+jSf3cf/cj/wDalW9/sT+EVytH8Pj/ALjP1+4mrRVoS0Va+fs9AFWirQloq0hAq0RaEtFWoQItEWhrRBRsAQGiChAU9aNgCCnCmA04UykAcx0qk4tiLA1bYhtKy/FXJNrV6z0BprfUzl+kcvTDYh5q6GpvVnuNOEZ7q9nsea3CIa1HA0yrWZw8JLAWrXQrlSuN6Yy1jWNcs6no3H3nN+BVcZxN2tUOOQ0PFlmcm32U1Ebu+YrfgxrHijH3GTNNzyNmi4BIbMbDz51XY6e8je1WPDlKQk86oXVySbD3rHpqnqMk/ZSNWe4YYR+ZedHDdmPdUjDPJ13xSWubqQctu8FkHyNC6OIVQk8zV0JK4PpPMpaqS5rY6Wjg1hX1Mz01KARB89iz3yrmYAIxY2uNhc0uFxR4OA4hpleIIoCooMlnkyqzqGuNwDpyqv6ecbXDmMst8wxAA/xRFL/6qyOK6VR/orGJDnMeGgcXYC6GV81x8QzWNvClx97Aotftlkl37PUsPxaE5D1oVZrGO9+0Csetv86DXmwqZw7DFRlgjQdXKwIUEAhkuwsLAAlkJHge+shjlQcOhmsOsSGFUXmCThGLC/cIj49rzq5+jnjd8IXJIOfts7kFnEaZmJ7r6eS3qnCnCHUmx5NPajf4bESXH1ToeZ3VvE+NXME2YHzt5+P57qoV6URDQMjte1hIpOxbxOwvVlwviSSrnB7LBWUm1jccjz1Fbk7VlHDosai8SxDRxs6qGKgm17XsOWmprOfSJ0zTh2FEvxPIypGBY6kFix/hsD6kV5xxr6WcNKEJhxC3eOVSJRssnajYbWIXUantHUU6XiyM3OHxOKnlX9IR4Y2VmzkohRh8EapmLG+hNx4cqqePdE5cTDlGKzdVM83WFGYgGO3VAKb3B1BB/Z2qZ0L+kzD8RbqOrljkMbNIGIMYIHbCsDcryGxPdWT6cfSwOsjiwbyRXY/pEjx6hb2VAjAkNYZthuBvcBZK3a2GUtqJ3Qro60sC4rERYd4XUNaUFrEfrFVbHLd+sJI1NgSTWJ43wcQPiDeOS8LKojjCxo5Kt1iZjmAAuuovW74fD/Z2BheabEu0pyQhMQ6pleMshRA4j1LcxuR3UCDh8OJOJlLNG0mAXBss2s0bZ3vM5zFbERqRZvaroZYpNSTe229V+SqUW2qdfIx+D4XGZOFrZXEjYhJF0zNaeVUMjDVjYC1+61A+laIR8QSGLMqLAFVFJABYOOyL2F9Bp3V6Jg+CLbhgjZGGFMUbMNc93GYrbbVr61hfpRcNxeGzXs8cZ2uPrFa2nL6yqOuVos6VTPSv+F8F/wDzU/7a0qP/AMSP/dj+Y/hSp+1n+sTs/eYBaItDWirXi2dkKtFWhLRVpSBVoi0NaKtLZB60QUHOBuQPM1Gm41h0+KeIf51v9tNGMpcKwNpclktPFZ6Xpjgl3nB/wq7fYKiy/SDg12aRvJD95FXLSZpf7H9BHkgvFGtFOFYWT6TIB8MUp88g+81Cm+lD93Depk+4LV+P0dnv1fNfkR5oe03mMksKzssl2JrJYr6QpX/5SD1Y0PAdJZZD8Kget/tr2vo1wxR6PE4mtjPJuuDYg101CTEHq83OsdxrjUwewdgPDT52rp5sqxR6mYMWJ5JUj07hMV2vVvxDEqqfEPcV4FLxKU/82T1dqjMxJuSSe86muHnydrlWR8LwOtix9njcfM9mWQam4t31WzdJ8Khs0uo3srH7BVRwm/6MdeVYSf4m8z9tdTU53jgnHxMGDCpyafgeuydPsIwEUZkJOl8lh8zegcR451bBFjaRiL7gAeZ/pXmXCl+tTUb1qeM8b6icfVh7Dvt91YYTnj00pY+b+5qyQjPNFS4o3HAekEjSrC8CpdcwIkLH17IqPwLphLPxF8MURY1D2sGz9m25vb5VU9DOODFYzNkyZYzpe/3VC6FMDxWUj/7f/KuF0uUpSyc8/M6CpRSRJ+mGazwAW+GTcA8176g/Rxw+OZJxKiuFMWUFRYHt6+J150/6W5LzQjuRvmwof0fcTighnaWRUuyWudTZTsNz6Vpkq0237uL/AMhtOLY0DCYkZR2Y5QtwNB1YWw7tvlWV6P4yb9Cj6tQ79bK3aRWtZEUfECANAPSq/ivTISLLFDGW6wyDMTyYmxAtfbv2qPwvFyiPqlsouWspudd7k6DXuqrDiyLG1W9+PsGnKPUbfC8bMTIJEhd1JKRRoXkb6po+3lNioDHnyBJ3vqeBcXEx6ye0IXsxxRsSSumYSNqp7V9E9xavNsNicotljJ52RbebNu58SfernA488x7fhXSxxdJMzSe+xafS9joJcHEiqAFlLXBYuT+jzBASdTd+rGteX8dwqKkEMTEmzFgxAuTksdB35hrfbwrW9IZxIoBA76zGOhvbytUmkgxs1P0ccdg4fDJmhzySEB3LaZAoIQLyHaN+8jwFedcZxgmxE0wFhJLJJbuzuWt86v8AAYGTEN1SGzMp1O23Ow9PWsxiYcjst75WK377G16rrxHdcGpl6XvPhcPhpVBOFYNE4NjkVQOqI/aOlhT8ZxESSvJ1mRZFKMnVyMMp3AOWxI1tcVQcMh0LEKQdACAf9qlGGPmtvIafaKRzS2G6G9y66McahwpzJiZkdXLBMgEb2Itm7JIBAsdtKqOlfGzjJjMRlJ7VrgEa2t7BaGuHiBuCR5oP/an9flOZHytvmVMrg94YE60OtNk6GU/6XJ++/wDMfxpUsq9zfn0pVYJRr36cL+zCT5sB9xp0HTQt/wAtR5sT91YinxnWsL9H4K9XzZfHPO9z0ROkx529L0bD9IWY2A+VZfhijuq8wG9c7LgxQuka02y6/TZD31V4ziEvMkDuvVwG7NUHFaz4EnKqGZUcaxzZd6zIk1vYetXPGPhqjrvaaKUNjFne4dsRf9lfQWoFKuitCSRRZyuqL0VyltAxPeSAPa330GiQtMJhLip3DoctUCSkbG1SuHOS4uTT6WD7Zbi5mnBm8ST6qsLxh7yVs1P1NYninxmutr/6ZztGu+yHXa5Xa4x0zdcNf/4reVYeU9o+Z+2trgf/AMYjv9KooOj0stzGC+p+FTkHnI1l9r10tftCBi0nrSIHCP1yedXHSZGMpYBsqgAtbsjwvtfwqZwjo11bB5GBI2VdvU1rOFwxZzIyqWGxIBI8r7VXmhLDopSl8aDGccmoSiVH0Z8NlEkkrIyoVyqWBGa99r7jxq+6OdGxhZpZ2kzu+bYWVQTfzJ8alT8bVedUPFOMlwVOikWIB7RB8tq83Htczb4TOrUYKvYZLpTxw4vE5ggKpdFAubgH4jUNcIW/WHKP3EA+Z/3q+gwubsxqFUbi6j3JOtPsiWydo/vEWt4AXIPnXUgqiorgzy3dkCPBZBqMg7gO2e4m+tvHajCTSyiw8OfnXTFflz8P9qJFH6VYhTsK+NT4jUaMedHRrc/cfjTXRBTjyqFPGedTZde70qNMhPP50kmMkCg4g8CyGNMzspUG9iu+o77Gxt4CsrNERe42VfuH3GtE+Hbvb8+dQZ8Ce1ruLG+vlS2GiPgG7I07/tqXmHjTVgygC21MZu8VS1uWqTo64HK/tUaVR3n2NOahO196iiRyYL0PtSpdWO/5D8aVPQvUyJT4t6ZTk3qxlceTS8LIq/wGGJPIVm+Enatdw5tq4erbjdHShwWqYXTU1UcRwi87n1q+B0qm4jXNwyfUO0YvjQsNKoKv+OLvVBXp9N6hz8/rCpUqVXlI428abSpVCCqXw74xUSrPg2Dd2uFNu/lWjSJvKqK8rSg7NXm+prK4jAO73sFH7zEKvpff0vWxjw/ZC1Z8P6M4c9uRTId+0Tl/l2PretvpXJHHhtmPQxcpujzxeFKdFcyt/wDWrFR/mNvmBVjgujZ0LWUeJzN/KOyPUmtjxSZVsigKo5AAAegqokx4vZbse4a0ml02Ps1kyfEbPnydbhAmQwAAINtuVXHEsasUIW+p0A5+1ZOTGlT2msf3FsW9TstDn4gzc8vl8Xv+Fqza7VRyTgse6i7931/BbpdPKEZdezZOaR2/hG+ure3L1pRYg2sLi/qx9tB6VXJmOliAOZ27zzq0w/D2AzsrZTzt8/61VmzzzKpvb2eH/vzLseGGL1V8wZVybKjC/gSxqRHwxVJ67OpIuBbX3bSrlWjyKqWG27X+Ww+VBndSLW9SNfIVSkiwo55Xew0sNBZVFvA5RQv0e/d4/nSrbqg3w2v3Hu8Rl196MIAu4Uetj7X0prJRSCD+mn4UWO4O358zVnKnK17+drD3qNmAFrW/PdUslA1cHQr89flXFUcr+WlSAndr5ilfQ6VLDRHkP8P23qLIfz/Spkm+1v8AagOR+TS2MokRloT+dSGXx/PdUfzpWxlECTTGsaNJQWQ1Wx0RZAO6o0igeFSpAajNQTI0DyjvpV23iPz60qawUVlOXem05N6vKFyX3CuVa3h3KslwutXw47VxNadKHBfA6VT8SarUNpVPxKuZgXeLGYrjhqmq74xATyqrw+Dkc5URmPcATXp8LSgc/Mn1AkQk2AJJ5DU1ZxcCe15njgXf6xu2fKNQXPtVzwvohiSO04gU72N39l+81eYbolhotWBlbvc6fyjT3vVEtbj6uiMrfu38+PuKsMqtoxow0F7RCbEt35erj87asR55afFwJ3N2yxjuGp+3761+PkCjKoCjuAAHsKrTLXf0mihKPXO2c3UaiUZdMSPhOCwpyzHvb8NqslYDQaCq+XGqu5oJndtQMq/vNoK3vLhwR8EjKsWXM/Fl1DOMwuas5uLgJZBc/KscJlXW+drE3Y2TTuG5qJicYz/E1x+6NF/PnXn/AEhn/ipLp4Xt/H+DraTB2MXfLLPF4kMxLvmP7qmy+Rbn6VCfFE6A5V/dUW9zuaiLITtz0qZBhweV/T/eq5SlP13f2+nBako+qh0EOnd+Te/yqThcPdgA1vFtF9zVnwnh0JBMsgFr9jUepcgX9KJN1SHNEAy7XLAgE7ZRuNqICbiMB1aAiUEnZbXuRzB2A31NCmxDnRjm8muD7HT1qFHPm0VR4m1gBfv1+dS4sMQ1ypIv+8Dp5Wvt4CpZKO4XEWa1tR46etTVKm5Jue+9wPSq3HZTqAR4X+6u4dmb4RdRyP51oWGi2dBluliOWuvzqNluCzdk8gdT9lRmmym7dnTQXBB8dOXfRDjSBrY92U3+VSw0MkQ3G57jfT+lILcDNyGhtr/WnIxtqASRcctPEChyy6WB8+evcBUslA5MvIgnxB8e6hm402t9/MVwNcjl8tPzel1oI18fzeg2MkJgDzNDyC3vvekXNjpfaglrDnz+78aWw0OfwFAkPj405n7vnQeqPPmQbgjnS2NQ0250xhypM5sQaC5vz2/P30A0MkXxqMy1INhz9KE4oBoF1XiPc0qdlHf9tKjZKKanLvTakYLDM7WUE+VaW0lbMsU29i24XWt4bGar+E8GYAFtPtrQwRhRYVwNXnjJ1E6cFSJK0KXChq6GpsuKVfiIH2+g3Nc5KV7DjE4VFuVzedTY0CiygAdwAAquHEgfhHqfwp7Y0AammlHI+SbFgXtVZj8YADrVfjuNaWXU1nsdiM36x7fwjc1v0Gn6Z9UijNbVIfj+KAtYdo9wqOyuRd2Ea/OoL8Ry6RKF/iPxVEMrE5ixv+fzavTS1mWUemHdXn+Puc2Onxp2935Fg2PRf1a5j++32gf7VHmxjPbMb86EAzHWjR4cb7+dZGldvd+0vvakDVSdqm4fCkjlfuJF/nvRcHgJJP1a38TovvU5IZIjYxm5uAxF76akEaA29algJPCuj7PuAq76gZz6fjVhj8DAnZUtm07Km4v3t+fSqJHIIKGx30JHzqRDMBobE73225Dv86hC3AlGU3X/AA2GbbwqNID+0GS2wAzKee96YuNKi+ftHvsQNOZAN/lQ8U8p1cbbEbW79NqFhoMCCNQAvcLgk+HI+ZouHnUCwJBPM2LDwvQsKxIu+UDlm5+F97eNBlsCCLH/AAnT0uNaFhSJsrlrG5y3sNb38x/SmxORvmCjkLj0A2qCkrEnYBf5R3b0SN2J7hzI+G3M91QNE13Qndrd1xrQmkLBiLECwP3C1CMgc2AA7r6H5czSja9hY6X211PP7PapZKHRi5LEkG3hvsBY/nSjhBvnvby3tva9BxELeBt3cvU0yRiABbYak+OtgfD8aDYaOvCQCQwtcDmDr6U1W0IJ7gPx/PfTOu0ynbU865ImW3iLi/8AQ0ApCYGxAPPmO6/40zKbXpryaAA8yfstv60utBFjp72oWMkMcgjuOtBkb8PlTnGl/G3yoRew9b/L/ahYaO6Lax3108/nQpW1Ntj9+4pGS/I00i4PfUJQwHlb8bUJ9L/nyrrmh5zyqEG5q7S6zyrtEhdYHovGNZGLnuGi/ia0GGgRBZFCjwFAElClxlhp865GSeTK+8zRGEY8Is89Q8TxhE2ux8Nvf8KqZZGbc6eOg9qjySRjftn/AE+1GGmXjuFskScVnlNk7I/h+9z/AEpyIF1dteYGpPmTUCXiBOg0HcKr5uIKOdz4fjWuOBvaKr4COSju2X78Stogt486rcVxMD4mue7c1Sz41m52HcPxqMDWjHpIrkolqf7SfiOKM2i9kfOoRJO5ptS8Pg3YXVSQOYBt71qUYwWxQ5OXIBUPj7Gjwx37vM0QIdLbnYDc1f8AD+BNILy6DkBYP6kcvelcgpFbhZLAqLEW5/CPE30FHw7RAguhYc8pIX0B1PuKHxjBtCQC6MDsF0K+JXX3uahxTX2oUQ2L8ajVAIUu3JTYBfTc+lUWJxrOe2ST8h5DlUJHA8T8h+P2edPkYnVtb+/pQCGiBY/bfQeFzTzl0387fduBUaORiQBbLv5eJ7zVjCqEMzE32AFrH12oNkSCYEgZbkc+1a6r/lOp/rUjGzDcNmJsSRff3ocOHVQC57RvZdNO7MKB1wBOYZu7uoWNQ4zltWtlGm2p8Ad71x2U2sCotbv/ADyppQyaqNtLAjT05ed6HJAQdwR7fbUslEpiGsEIt3bE+OvOhdpe8A00t1YB/aOg71Hf5n5CkjADQsP/AB9RUsNBsxAF9SddeQtp6nf2ouFxZXUAafbyvTEBY/Dmvrcb+fcKZiMt7K3uDbTx/pQCGOJLX0BFteWXXkfWgYe+YAGwP2USVMqKBu9yee2wFvM1EYkHuqWSiS2IBY92uwHpTcRKGI0tYW9qZhblvDc99qDM4vpt+eVAISS4t3EXvahtIAoF+Z+wUR5lNgTawA23qNOBy27+VCxqHF7ixPpQyL6eBPsK5Cd/L7xTBJre1AIkex12OnvTOs0511j40NgdxRANY02VhoQCL6j8KexuL92h+4/nuoDnS3rTog/rh+RSqPSpulAtmueY1X4rGFdhr30qVc/FFNmhlfLimbc0LPSpVtUUiuTdEXEzcqju5JuaVKtEUkjDNtvcbUjDwg70qVSXBIlnh8GuW+xHPy1omHlZgy3I0vddL+BFcpVQy1F90fw6ZFdVsSNSdTv32qLx3jDo3VoAumrc/TupUqi5C+DOmQkk8+86n3pMt9T8tKVKnFDSrlyEftAttqNCdTz+VOhOYgE73+QvXKVB8EQdXuNrDu/O9EVyNq7SpGMEwrXY3F9Cb7HQX3o8o7IJ1v37j150qVDxGXBJy9WLL+0Lk+H7vyoDSUqVQIPEL2Rrob6ctDUdls2UaWtr33AO3rSpUSE6MZUZgdTZPcEk/K1Q7muUqCIdZyQBUid+rC2tfU3tSpVGRDYcR/CATzFxQcSmU73vSpUPEPgAkXanM9lUfxN9i0qVQgxnNj4gjx96FGOVKlU8BgbtrTo9V8j9ov8AdSpUz4AgTd1CelSpogYO9KlSpxT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" name="Rechte verbindingslijn 10"/>
          <p:cNvCxnSpPr/>
          <p:nvPr/>
        </p:nvCxnSpPr>
        <p:spPr bwMode="auto">
          <a:xfrm>
            <a:off x="35496" y="1196752"/>
            <a:ext cx="91440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kstvak 6"/>
          <p:cNvSpPr txBox="1">
            <a:spLocks noChangeArrowheads="1"/>
          </p:cNvSpPr>
          <p:nvPr/>
        </p:nvSpPr>
        <p:spPr bwMode="auto">
          <a:xfrm>
            <a:off x="309408" y="-51993"/>
            <a:ext cx="53998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Ambten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304800" y="577623"/>
            <a:ext cx="4967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Calibri" panose="020F0502020204030204" pitchFamily="34" charset="0"/>
              </a:rPr>
              <a:t>1) Wat is een ambtsdrager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395028" y="1700808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nl-NL" sz="2800" dirty="0">
                <a:latin typeface="Calibri" panose="020F0502020204030204" pitchFamily="34" charset="0"/>
              </a:rPr>
              <a:t>Diaken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</a:rPr>
              <a:t>5 Diakenen in de gemeente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</a:rPr>
              <a:t>Hebben de verantwoordelijkheid dat we als gemeente elkaar dienen, dat we delen en dat we elke helpen (doen)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</a:rPr>
              <a:t>De horizontale lijn tussen de leden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nl-NL" sz="2800" dirty="0">
                <a:latin typeface="Calibri" panose="020F0502020204030204" pitchFamily="34" charset="0"/>
              </a:rPr>
              <a:t>Collecteren in elke dienst, verzorging van het avondmaal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nl-NL" sz="2800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nl-NL" sz="2800" dirty="0">
              <a:latin typeface="Calibri" panose="020F0502020204030204" pitchFamily="34" charset="0"/>
            </a:endParaRPr>
          </a:p>
          <a:p>
            <a:endParaRPr lang="nl-NL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9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armjan &amp; Lisan\Desktop\BB tijd\LOGOICHTHUSKERK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62359"/>
            <a:ext cx="1027855" cy="103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data:image/jpeg;base64,/9j/4AAQSkZJRgABAQAAAQABAAD/2wCEAAkGBxQSDw8PEBIQEA8PDw8NDw8PFA8PDw8PFBEWFhQRFBQYHCggGBolGxQUITEhJSkrLi4uFx8zODMsNygtLisBCgoKDg0OFRAQGiwcHBwsNywsLCwsLCwsLCwsLCwsLCwsLCwsLCwsLCwsLCwsLCwsLCwsLCwsLCwsLCwsLCwsLP/AABEIAMIBAwMBIgACEQEDEQH/xAAcAAACAwEBAQEAAAAAAAAAAAACAwABBAYFBwj/xABBEAADAAECAwQGBggCCwAAAAAAAQIDBBEFElEhMUFhBxNxkaGxBhRSgcHCFSIyQmJykvAkgiM0Q1Nkc6Kj0dLx/8QAGwEAAwEBAQEBAAAAAAAAAAAAAAECAwQFBgf/xAAqEQACAgIBAwIHAAMBAAAAAAAAAQIRAxIEEyFRBTEUIjIzQWFxI4GxFf/aAAwDAQACEQMRAD8A+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+QnIaPVl8gWFGbkK5B7RWw7FQhwC5HtFORpiaMzgFwaeQpwPYVGVwC4NfIC4HsFGRwLqDY4F1IbBRkcEHuSCsdHhTA1SRINSbWZEUhTIUoNSTY6KmRsyUpGShNjSJMjJkkobMk2UkUpGKS5kYpJsYKkJSMUlqRWOgFISkNSGpE2OgZkYpCmA1BNlUApDUhqQlIWACgtQOUl8pNjoTygUjQ0KpDEZ2ihrQPIOwFpGa9biV8ry41S3ly7lNdm/atzTqk1jyOeylFuX0pS9vifKbrdtvtb/Wbfa232tsLFR9Ux3Nfsua/lafyD5Dj/R/X+mzz9rHNbfy1t+Y7jlCwozOAXBpciqQWFGepFUjRSFVI7FRmaLGNFDsDwkg5QSkNSbWZElDEiTIcohspIiQyZJMjUidi6KmRsyVKGShNjotSGkRBoVhREg0ikGhWFEmRikkhyhWOi1JZexaQrHRSGSiKQkhWMsjZChACwHI3YtSOwEOSKDzcv0l0s3UVl/WinNbRka3Xf2pbMKPpHpX/t4+9XPzQAehWLdNdU0fHqnbs6dh9Xnj2mfdqMP33K+Z8u123rMnK059ZezXamuZ7NfcCEez9Bb21iX2sOSfjNflPorR8v8Aorl5dbp23suapfgu3HS+ex9P50+5r7gYIXYqhzQFQFgIoXUmnkBeMdioychZocECwo51IZKLUhKTVsiiJByiJBpEWUkFKDSBQ2ETZVFzIxSXKDSFYURIvYJSEpCwoBIYkWpDSFYylI2USZGTIrApIJItIJBYEUhbELSCwK5SKBsoZMBY6ErGDqMf6l7d/JW23f3GyZQTkmx0fB/BexFH0Z+jnB4ZtR9/qn+UVfo4x+GfKvbONl7onU+eso7vJ6OPs6mv82JP5WjkOMcOen1GXA653jcrm25d+aJru3e37QKVhRjZU9nd2ezsLZ1NfQHU/u5NPX+bIvyjboVHNzqbXdeRey7X4jcXE8stV67N2NPb1mTZ7Ppue1f0G1a/3L9lv8ZJpPoRqayKcnJGN/tWqVtLop8WGyCjvlO6369pTg1YtPyzM9r5ZU7vvey23ZbgixmF4yGtwWFjo5RFlqQ1BrZFAoJBzASglsdAwh8SSYGzJNjClDJkGUNhCsC1ASgJIOUKx0CsYyYDlDFArHQEwHyhqAljDYdC9iKBnqw5xhsFC1AagdOINYxbDoSoCUjvVhTIth0KmPIYo8hsoYl5EuQ9TNyE5DXylVAtg1Mjg+T+kHFtr8n8WPFX/Ty/lPrlQfLvSbh21kP7Wmj4ZLLhLuTJdjjaXY/Yz7bocnNixX9rHFe+Uz4psfY/ou99DpH/AMPiX9MpfgaTdIiKtm4JIPlL5THc01FMBodUg7hsLUS4IG7IGwUcrMjJQqWHz+RtZFDOUJSArGTZLkFBzIxSBFD4J2K1KmRikJBzIth6gJDJQagZGMW49QJGqgliCWInYrUioNUByDJgLHQSQSLmBsSLYKKihiYycW46cJLkUomdIOUaFiDnCiXMrUz7kVGxYUF6lC3HoY+3oV29DdybF7C3Hoec5fQ+aelXFtm0tfax5V/TUv8AMfXHjPm/pg0+06O/4s8e9Q/wLxT+dETh8rPl59Y+g1OuH4H09ZH9OSkfKGfVfRpkT0HL9jPln38tfmOnN9Jz4/qOg5fMt+0fSQqpRzbG9CLFUmaa2FUx7CoyuH1IMbZQ9xanOw0PhT5HnTk8h02aujPuejONDZxIw48hpx5DNsaRpWnCWAHHmNEZyXItIBYhk4h8ZUPlohyKUTKsXkMmPI2xKGzjRLmWomLYio0ZsK82K9R5P3i3HqRNFrIvAqNNv3p+8fj4f0DdBoVjodNLyLWhCWjftE8iGoDJyjpy/wB7CZwNeAawshzLUBysbK3E48ftNET5MlzKURkYw9gse3Rjpa6E7kvsZ5lB+rfgjSpQWwbE2YXjfQ+f+mTC/qmmrpquX+rFb/KfSrOF9L2Pfhu/2NRhr3qp/MaYZfPEH3iz4ez6T6LG3p9RPTUKvfjn/wBT5vR9L9C36z10PpprX/dT/A9HO/8AG2ceL60dg4K9Wj2snD0zPXDn0PO6h2anlvGhVyereja8DNl076D6iDQ8twQ1vTsg+ohaHEKA5xklDZNHkJ0JMMdBFIyYfQl5A0GRQfODK8hs4/InqFaAzb3NWLKwMenNMaYTyIaxsdjysfGYVjwD5wkPIi1jY/HszRGNMzY4HTjM3MtY2a5iV3MKq6JMzLF5j4xebJ6hXTYKq+gyZvqWp/iZb9rE8g1jI6a73uBWt28H8BeRb+Iiofh2+4FIeprWvfTb3DFqaZ5ymuvyDnC/FhaDU9Gclf2x+Ouu/vR5kxt+8x0UurE5D0PUV+0qsvtMk5F5jZzrz+YtiOmN51/Ecp6Up34TqO/9WtPXb/z4X4nXRlXT39h4PpChVwvXdndh5/6amvwKxT+eP9Ikuz7H54o+i+hHJ/jNVH29NN7fyZEvznzq+87b0OZeXimy2/X0ueO3+bHX5T2c/wBqX8POh9aPufIA5fQYubqvuQXJ5ni7HaIcGbPjXsN9QvEzZNvITZUGeTWCd+8hvdryIKzY+XzC6D4xroZ5sbFmzkZUzTGJeZox4l5mXHlY+MxDZaRsjEh8YkZMeY0RmZDZokaoxLoPnEuhjnMxsah+RDkzRRRsjF5DVi8jJGofQ0483l8SHNlqAxYUHyJdSlZfrCOoPQrdeZfYC6AfkG49B3KvMrYWk34/INYX1XvH1A1CWwalCljftGLT0/72F1A1RfqV5BziQp6drr9xcR5snqBr+zVGnXRGmNKuiM+G9vE1Rq56ol5GYzUvwGtKvZ7NifU11YydZPX4MZGef7TJ6pg3NGX6kvM8j6W8Np8P1y7P9U1D8fDHTOivUJd3b8DBxnUqtPqI+3gyx1/ahr8SoZUpJ2NSm/wfl2zpfRrmc8V0u373rsfvw3/4OZfcvYj2foVm5OJaGu7/ABET/XvH5j6rN9uX8f8Aw82Paa/p+iYp+LZHnXX4mHLnfUwZcrntlbnzCyWe10LPYedf/TNm1qXijwdVr68N/keTl1Vt95su4njo6S+Ird9rIctz0QdLyOv0c/OoGRqDwFqjJqeKNbbPZ7v70jv+HkznlOMVbOxjUmnHqjkdHxTdJN/rbJ9h6OPWGE8Ml7mkHF90dJOpQ+NQc5GsHxrfMxeNmqOjnP5hzm8znlrRk67zMnCRoqOjjP5/IfGpZzc67zGzrvMzcJGio6eNUNnVI5uNcuo2deupm4MtUdCsyfiMnJ5/ic+teg1r0Q1IvWLOhWReQU3PhseDPEF1DWunqQ9h9JHvLJ5r7gpzvqmeEtcuoX15dSG2HQOhWq9hPrK8ZTOfXEF1C+vLqS7J+FPfTl+G33lrTJ9y9z2PBjW7GnFxFmcpSRMuNNex6+Ph3bvtv9+z94/6jXgqX+dNGPTcSb6fE9jTZ6a7vmc0+S4+5xZnlj7mT6hW37W3tqmIzaXsaqpe6a8Wexmmtt+U5/imdrvn5iXIblROCUsjqz825Y2e3Ts9w7hWTl1Onru5dRgrfptkkLik7Zsq6Zci91sxzfK1X2Wq9z3P0VfND+o8zKtMj/TPuObK130xX1vzZ5l5hNZD5SKPp5QPVvULr8jJktHn1fmKrM+poovyZOP6PQ38/iQ8z6w+q+BZerFqjgXqO9fI8/Je4Lt94B9Oo0fLOTZrwZ9tvb4dX5nq4tS9jwJZpnUNEyxplwyuJ7i1QydWeCtUwvrbM3gRsuUzoJ1gS1nmc8tawlrmS+OjRcxnRLWvqHOtZza1z6BLXvoS+MilzTplrn1DWvfU5dcQfQL9IvoQ+Ii1zUdUuIPqEuIvqcquJPoT9JPoT8Gi1zl5OsXEn1DXE31OSXE30L/Sb6EvhLwUuevJ164o+oS4q+px/wClH0+Jf6VfT4kvgrwWvUF5OyXFn1DXFmcX+ln0+Ja4u+nxIfp68Gi9Rj5O3ni76j8fGGcGuMPp8S1xt/Z+JnL02/wdEPU4r3Z9I0/GX1Oo4H9Jtmpybuevbuj4tj47S/d+J6Gl+kdfZXvPP5HpGy9jsWbi8mOsvdn6F4jx/EsKqaTe2+3mfPeMfSJ1zU2lKTb232SRxuT6TPlSW+/R93v3PI1/G6uanlW1Jp9r8SFwMubL1Mvd9l/pFYOFx+GnJvZni8Vrmy5LXdeS7Xsqm18zz6Nmauwx0z6nF2il4PmeZFbuS/J7HCeOOMmTs/Vy5PWV2tuW1s37D364h5nDLI0+zxTT9jXaav0lfjt7jDLxIydpGvH57hFxm7OrrXiq1pzFcQr+0A9dfUlcNGkvUo+GdM9YUcz9crqQr4REf+ivBiZCEO08kuSyyABEQhAAhZCABCyiCYFkKIIZZCEAZZNyEAZe5CEAAkQhAGgkEiEEUGh2m7yEMZ+zO/jfcibcgmyiHPE9vL+ROT8DJRCHXjPC5nuKff8AcSiENTzmUQhBkgkIQkZ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AutoShape 6" descr="data:image/jpeg;base64,/9j/4AAQSkZJRgABAQAAAQABAAD/2wCEAAkGBxQTEhUUExQVFRUXGBUUGBYYGBUaFBccGBQXFxcUFxgdHCggGBwlHBYUITEhJSkrLi4uFx8zODUtNygtLisBCgoKDg0OGxAQGy0kICQ0LCwsLCwsNCwsLCwsLCwsNCwsLCwsLCwsLCwsLCwsLCwsLywsLCwsLCwsLCwsLCwsLP/AABEIAKUBMQMBIgACEQEDEQH/xAAcAAABBQEBAQAAAAAAAAAAAAADAAIEBQYBBwj/xABGEAACAQIEAggCBgcGBgIDAAABAgMAEQQSITEFQQYTIlFhcYGRMqEHI7HB0fAUM0JSYpLhFVNygqLxFkODk7LSJGM0VFX/xAAbAQACAwEBAQAAAAAAAAAAAAABAgADBAUGB//EADQRAAICAQMBBAoABQUAAAAAAAABAhEDBCExEhMiQaEFMlFhcYGRsdHwFCMzUvEVQkNy4f/aAAwDAQACEQMRAD8A8Np8a3Nb9+GYN91QeV0+y1MHRKE6ozD1DCsUtbGC78ZR+KLo4rezTKDhyVbQLc6irOHo8V2YH5UdOFMDtXPyaqEnszUoUciwoy91Gw/HJ4BkzJJEP+XNGkiemYXHoRUhI7C1VvEoDWbFkfUGS2JGN4xgJlticI0RO8mFfb/pSXX2IrOTdFcJLrg+IwMf7rEhsPJ4KGa8bH/MKBxOMhazGXWu5pX3THlW5ccW6KYzDDNNh5FS1+sAzxekiXQ+9UtXXB8Zi8Oc2GmliJ1OR2UH/EBo3rVs3S4vpjMJhMVf4nMfUzn/AKsOUk+YNauqL4KtzIA22q2wHSTERbPmH7r9oel9R6VeiPg8/wD+3gnPcUxMA9OzL9tck6BFiDhcXhsUp2VW6uf1hksfa9JJRaqW4VaLDhnTuNrCZCn8Q1X8R860L4XD4lb2VwdiN/QjUVi5ejUsfZmiZD3MpF/EX3HjVn0ZQxNlGluVcvNCEN8dpoui29pbhcd0Mt2oJCp7jf2zDl5g1Bgx+JwpBdA6KTa4Dx3IAJt8IawAuMrW51vcSxEedQD3isTjOJRvIQjmGQcmBKHw0s2vhetGk1eWfdluvMry4ordbGp4H02icgZjE2vZbMyctj8a+zjxq245xtJEWJ7jrD9UyyABmUgjK6m1huRvbSxJAPnsuDVz9ZAR3yQkOoP8QABX1W/jUtOFYqEZ4G6xSP8AMRYggg+BOmu+1a5dldXT8itda8LNHwnh+IPWKslsjlHnsEAC5XRIBIpJJvqDbKykksbVaYlcKlxG/UzIbExku7Mde2ouXZr37zfnWb4X0wWNereLqGAIBUdkG3NTa3mCu+xqyhg/S3ilOQSA5nkBLRxxlWXLawvJe3aPdr2bIyyxyjzwFST4I+J4hLLkGKhkv2ctrRmxezGe4JRSL9g6GxuG2Gi6hYgZcTaQdkrIXPUx2FlKLdurbUjOdddwDlpuOxKYKMrFH1qSMWYAKXLHJd5LDtA3+IgAWA5iqhILmRopVQWuesMf6PGSLFYgxJ6wG3aYAdo7WKleRiZjsdK69VmyxsgKutjP5iO6kWI+I2A5ixqLhOGMkMT4uQKLC5+qaQMRsXIIQb6J70eHpBEmkJCy9lZBKwy7gaON/i0RRbkAt6DicHnjcOWUEDsMBmFwP1MbJaM5r2JuftJSAOeSOJCqqwBu6TWKZic2jMq5pCQDsGvbTbRIs8yxg2RgNCWbUWPZyupJ1FtQtqijElWth8ObSxsXzqeu7OoBB1UG9wCVAINhtQpG7KGSQuunaDZmQlRZnsoRRy1BuANdKZIFjMZw3DxMcRLiJdXtLGsjxopJVdApzDXe7c+W1RXg4ZmUrC86sTmbq8Q55drPbtb23PKrPDz5WVlgTOuc5ncNmFyc6MbjkfhPhVfJxGVPqjPGEkDOgjw88xAd7iO4OhsNDY7U6QA2EOG6xo1hnji0ClgyG+Q3C9Zra3lt3UWBYGRJl1OZVduqjdG+LUyRqCTY/v1ExGLxDLpLimaNiVQYQXYAFQzftLz3qW8pcsXYkOpIzKhYW7J0CXU5VPLlzpqARsUhBmRHsWt2hI0enWHOCsxNyI9N76jbk7IGjhHYzEgC6OJbCRQFWVVFgdDoD8NAxxBHbLqrxyByc9vgXOuZy6/s20A3HdRsHGGiiJjUguxJjLFCTIuuQHq3G4BbvFudSgEzFNImILuJXVFdiJGCrqqAhJVsAtlH6wLc7kVUYXEJEMTMpWKReysTSF1dtzGoI7SZ2CgowtYXNqnJGt53w5hdtFAMcYOrm7BGcXNipBDIpzXsdqhY+VWjiw4vC8jM8ihAY2DN2VCciWYWfsm0bAE6VCAuBzGIvOZI4WdiMwCthm1PYOW2Q3vrcE97a0fhkiylpMWUSQ5QhyyqTc266J7qbsSBpqBYaC1Tcc8sYTDXYw6K2aJz2SBYoxKnMLjsMCbuLMxy0SbhhxdosGFmivbJ1bWiZWKs6ZnzRDQra2VtbDc1G0uQpN8GK4txPFMVDICAxQODlLgt2Vkym19joBr43u3+xnxEjL1oKRqDK6j6pGI0jU5gZW8SeTd1XPG+BYqKURWjhkVXlbIvajRbqrtKRoWINlX3qTwLhMUueJR1pDPJL2rQIATeQtoLEDvOg77U8FasEu66MJ/ZS/3yf6f/AGrlar+zI+5P5aVXdixe0JzcGQ7Mw9jTRwVhqrj2Iq2WiLXl4el9XBV12vekzoy0mGXgVyYeZdiT63+2nLjJ1+JL/wCU/aNKtVoqih/qal/Vwwl8qf1A9M16s2ivg4pf4kt6/caKcVA2jC3mD91T8gO4BpjYCM7oPTT7KCzaCbuWOUf+sr+4ejOltJP4r8ECXhUMgsr28Lg/I1RYzoRLmzR9S/gwZD8ritWOFpyuPX8a4vCmHwSEe4+w1filp0/5eZr3SjfmhJdpXehfwf5Mg3DZox28JILaZoysl/Gw1rM8Tw4vY3U/uurI3sa9dWKdRowb2++uiaQ6SRBh5XH3itcHLmLhL4Sp/SRU6XKa+V/Y8PkiA3uPsqZguJsmWzA77jwr1TE8LwTEh8MEJ3KDIfdCpquxXQfBvqsjpfkcpHqSA3+qr5OVfzMcvpa8rFTj4SX2Mngem2IjIyOQBcgXuvd8B7J35ir7g3TFZpLTYWBv44wYZPPsnIf5KDP9GbbxSxv6sn3Pf3FP4N0Hnhe7KfMFSPkSfkKqnmwqLSfyf4Y0YSvg9FwMcLocudQRs1jb1Fr+1ecfSH0MmT/5EcbSR83jBZR5kbetei8OwxVLHurJdKmxEZ6zDySRMCO3GZL+RycvCsmllHtdl9C3Iu6eXYLiUsZGR2FthuB5Dl6VruA9PnVgs4up0zDcem59Sa4Om7qxGMw2Bxt9C7xRiU+PWIoYHxNLFYjg+JGiz4CXxvicP4636weldXJBTVSVmZSrdG44tHFLCHOQgjQtt5X3WsrDF1bAo74dyeze5hb/AAyrddfO+vKtf0f4KkuD6tcTDOpWwKlhy5q4DD1FeYcWwOL4bMy/WxLfstY9W49ey1Z9L1wuP+BsijKmbBcS0JYYmAlJLZ3XtK4AtltqoB5gWJ11BJNXGM4r+lLkgJTKAI+rYLmNj2GUG6IADcgG3eNL0PQ3psZ3/R8QFuRZXAsD/Cw29qLjIYxOU0UlgAVIjcX/AIWsrgfwm/hVympS6Zqn7uPoK00rTsvsbKqBFZRNfIgbMFhw7WKrYj4SbWDbnYAXtUVOtCq8gMpUOo0vi1BsLqNlT4b6BtRexpNgMRCc2UTalw63EgYi2ci/ab351AeNJusA0kdAGJsGdlzEdYrA5vit3ADbazximri7QG/B7EwTF0TIRkFxnjVrABG/W3ALeZyroRcnSoi4FowtiijLNJly9lz1mYZFspt2nFwF0KAG2pkYlVDFlC6ZJOtUrlsbKcwyHOQF+JxmIN1traRFYXVsmnWZtbxXzizG7fVNcHVr2IHaU3opAImFZToD2bKFd9St8xyMN5FIt+02lhuKmSJmUqZJAl1ZhEI0VGVks4cgAAsutx99gTAZzkIL3BY5ScwCEKL6l+1lFzr2dCdKsUw0rWJstsoBZXJylV+G5uy5m56C1u6moBQyTa9t269LCVTj3VmGUnsrEDoS66ipvD3AJQZj1bZwqzSSIFO4u8altm1Fj2ufO4/siNwrFpmGWxVWlRVublmWIpbluTa9VknAYQxW0uZbXuR8J+GULJnAOYHtKb3B7qamQbioQrKEuCshAZMl+2NMoftObsx3t5VE4StjAnVIHzEZShim0CHKnaySAaDutbWr48HeRMyPICSLqShGgKkEDQ2KnS3P3i8IwrxKVKkqhlkKqQqG4DC63EVyrAm+Xewo9ICr4hF1gVZIi7vKWVZDFDihlUAmMKMktrnUEAW7ybCwk5klmldGxEEP1WkeXEJYWAZci21L3tZtbnuWfPiUhKrsYI3fq+0Ezk9khVBkjF3UZ1dkFgfGlFgAI40YOrrGZJJM0zTql1IKlRbERWy3A1tyvoBRBkMz4WHrSeuinB+J5VKqASx7AK5SAxy2UAnzqgwvHsTD1ixzZMxWNEhkdmRn+DrHO4ADE21JA2vVj0jw3WRNjCcK0ZBR1jlMzSMuYxt1ZIKte17nQEk30AXAeCPNIwaRUTr4IusZQEjACGKFQTYtlYgLl3a51JsFFS5Htw3DcNwz4ppgiyS2j+smeMyH6vMCLbZzZgBe+g3NbroJxFcJhsRngkWCKSVhJaNXkC3JDRnKVKqF0udWsNrVzhuHbCYjGRYZ+s/UrHh+rkdM7qEDyOp7Ci3aOwDGw0ArC8S4pLnxBljzBchKplCiR4I7ghmBChwGvbtHbVbVb3Yx+gu7dsP/AMcQ/wBxP7J+Ndryz9P/AI5PlSq7+JZO8epLRFoa0Va8AzsBFoy0JaKtIEKtFWgrRVogCLRVoS0RaKAFWiChLRBTACWpjYZDuo9qcDTgaux5Zw9VtfB0JKKfKAnh6WsLjyP41xsMyjsyN661KBqLjZrCuros+fNNQlK179/uZsuOEVdV5EOTikiaXVvMfhao8+Ljl/Wwg+KsVb0IsR71W4ie7E1xJdK9b/pWmlFNwV+7b7UcKWuyqT6ZbfUPPwrDSWBklAH7Mqxzr7yKzj0YVXv0IjY3j6hm/geSA2/wt1qn0C1KV6uuAQ5iTWfU+j44oOam9vbTXmr8y7Bq5ZJqLivsH6P8F6iPKARpbUqfmN6wHHJsfBjGETyqjfsBxkYc7xt2W9Qa9TnI2zZfEG1V0krXK5s69zBWHrcVy9Loss/5sWt/l+Tbm1EIPoaPOsFj8zqMXg4A6spV0D4aRu1YkdWDG1tb3S2h1re8aGEsjO5iLi1nUup0uL5QSf5bUWDAROwzQILagqCoH+UG3ypnSfh0M+RHJUqQwOVWHdqCambBleRRcbf77Nwwyw6HKyp4DFMHeLDlXjZWMbxskkcbDYFQxKA/ukCq/h+KOMkeGaNYsXH3XySW3BB1Vvuqx4D0VWOfrFkRhmzWC5WB8rWtvzqzwnA8QmM64zrJFmJCuis6XFsqMwJVfIiqupYZO7Trx/UOl1x9qMfjOMthnMc11uGUZwWQg2BFxqvLTa3ga0WC4Q+PjcYWVYp9WMUn6plMYQyqRfMdha1hc3HaFW/S3guExiBJiImv2ZFZQbjwbQ6criqjhfQ14ogqzCQD4GF45MvIEXIuPA7Vqx6jFl5aTK5Y5Q43BpiJMKwTFxGBibhifq7Bly2c/AzWa9r6DyB2nBOFO5GYmQ2+O/PRWzbgk5fFWt+ydBi8XNi8Mjls80Qv1kEo62NhbUqj6bWPZI+6vQOjfSCI4WJYIhCjjsFdY9dTb9pTuSSNKuljcVfIqmmW0PBYojmZlU227PcNRcX79PE0zFthLAMrPvoA53Go8L2HnapmF4SrWaQ5ybG4P3jf7KsP0RLWyLbypLoeijwTYMg5VYa65lcb2PPxt8663AMPKCUYG9jyPIDwI+GrxcIg2RR6CgScMQ6qMp3uundy9KnUSjzXpH0JKlnZbpcNoRYkB2JBP6tyzIoYZSLb8qxuM7JkgeaJMrda5brA111k6sxLmBsWXPYBs2tzXsfGosRYJ1zICbBkyhjoAc2a/MnQD3rx/wCkPgfUIjl+sveLOYyjEsCbMSO3YA2IJtc99PafJEvEw2MlLy9lLDI6AXUuBlYHM9xnOYNqddABsBVjw3pPjMogjkbIMjLH9UFVh1Yz5ieYVhv+1XpPQqAQ4XDmSF2dmxbZFW7HNMAjMLi62UHXwr0LgkJdWfIyAv2VcZWUBUFrXsBcE+tO49MVLwFu3R8/cM6TzwLME68Syl1ziaIC+cZnY2NyLjKRbc2NqdP0oypPA+FLNK4kV+sVrMY41F2W4YDKxtfdzzAr6WXDnvb3NY76WxIvDpMhfMZIMpW+YWlVri2ugUn0qtdMpV+/YbdHzn+jSf3cf/cj/wDalW9/sT+EVytH8Pj/ALjP1+4mrRVoS0Va+fs9AFWirQloq0hAq0RaEtFWoQItEWhrRBRsAQGiChAU9aNgCCnCmA04UykAcx0qk4tiLA1bYhtKy/FXJNrV6z0BprfUzl+kcvTDYh5q6GpvVnuNOEZ7q9nsea3CIa1HA0yrWZw8JLAWrXQrlSuN6Yy1jWNcs6no3H3nN+BVcZxN2tUOOQ0PFlmcm32U1Ebu+YrfgxrHijH3GTNNzyNmi4BIbMbDz51XY6e8je1WPDlKQk86oXVySbD3rHpqnqMk/ZSNWe4YYR+ZedHDdmPdUjDPJ13xSWubqQctu8FkHyNC6OIVQk8zV0JK4PpPMpaqS5rY6Wjg1hX1Mz01KARB89iz3yrmYAIxY2uNhc0uFxR4OA4hpleIIoCooMlnkyqzqGuNwDpyqv6ecbXDmMst8wxAA/xRFL/6qyOK6VR/orGJDnMeGgcXYC6GV81x8QzWNvClx97Aotftlkl37PUsPxaE5D1oVZrGO9+0Csetv86DXmwqZw7DFRlgjQdXKwIUEAhkuwsLAAlkJHge+shjlQcOhmsOsSGFUXmCThGLC/cIj49rzq5+jnjd8IXJIOfts7kFnEaZmJ7r6eS3qnCnCHUmx5NPajf4bESXH1ToeZ3VvE+NXME2YHzt5+P57qoV6URDQMjte1hIpOxbxOwvVlwviSSrnB7LBWUm1jccjz1Fbk7VlHDosai8SxDRxs6qGKgm17XsOWmprOfSJ0zTh2FEvxPIypGBY6kFix/hsD6kV5xxr6WcNKEJhxC3eOVSJRssnajYbWIXUantHUU6XiyM3OHxOKnlX9IR4Y2VmzkohRh8EapmLG+hNx4cqqePdE5cTDlGKzdVM83WFGYgGO3VAKb3B1BB/Z2qZ0L+kzD8RbqOrljkMbNIGIMYIHbCsDcryGxPdWT6cfSwOsjiwbyRXY/pEjx6hb2VAjAkNYZthuBvcBZK3a2GUtqJ3Qro60sC4rERYd4XUNaUFrEfrFVbHLd+sJI1NgSTWJ43wcQPiDeOS8LKojjCxo5Kt1iZjmAAuuovW74fD/Z2BheabEu0pyQhMQ6pleMshRA4j1LcxuR3UCDh8OJOJlLNG0mAXBss2s0bZ3vM5zFbERqRZvaroZYpNSTe229V+SqUW2qdfIx+D4XGZOFrZXEjYhJF0zNaeVUMjDVjYC1+61A+laIR8QSGLMqLAFVFJABYOOyL2F9Bp3V6Jg+CLbhgjZGGFMUbMNc93GYrbbVr61hfpRcNxeGzXs8cZ2uPrFa2nL6yqOuVos6VTPSv+F8F/wDzU/7a0qP/AMSP/dj+Y/hSp+1n+sTs/eYBaItDWirXi2dkKtFWhLRVpSBVoi0NaKtLZB60QUHOBuQPM1Gm41h0+KeIf51v9tNGMpcKwNpclktPFZ6Xpjgl3nB/wq7fYKiy/SDg12aRvJD95FXLSZpf7H9BHkgvFGtFOFYWT6TIB8MUp88g+81Cm+lD93Depk+4LV+P0dnv1fNfkR5oe03mMksKzssl2JrJYr6QpX/5SD1Y0PAdJZZD8Kget/tr2vo1wxR6PE4mtjPJuuDYg101CTEHq83OsdxrjUwewdgPDT52rp5sqxR6mYMWJ5JUj07hMV2vVvxDEqqfEPcV4FLxKU/82T1dqjMxJuSSe86muHnydrlWR8LwOtix9njcfM9mWQam4t31WzdJ8Khs0uo3srH7BVRwm/6MdeVYSf4m8z9tdTU53jgnHxMGDCpyafgeuydPsIwEUZkJOl8lh8zegcR451bBFjaRiL7gAeZ/pXmXCl+tTUb1qeM8b6icfVh7Dvt91YYTnj00pY+b+5qyQjPNFS4o3HAekEjSrC8CpdcwIkLH17IqPwLphLPxF8MURY1D2sGz9m25vb5VU9DOODFYzNkyZYzpe/3VC6FMDxWUj/7f/KuF0uUpSyc8/M6CpRSRJ+mGazwAW+GTcA8176g/Rxw+OZJxKiuFMWUFRYHt6+J150/6W5LzQjuRvmwof0fcTighnaWRUuyWudTZTsNz6Vpkq0237uL/AMhtOLY0DCYkZR2Y5QtwNB1YWw7tvlWV6P4yb9Cj6tQ79bK3aRWtZEUfECANAPSq/ivTISLLFDGW6wyDMTyYmxAtfbv2qPwvFyiPqlsouWspudd7k6DXuqrDiyLG1W9+PsGnKPUbfC8bMTIJEhd1JKRRoXkb6po+3lNioDHnyBJ3vqeBcXEx6ye0IXsxxRsSSumYSNqp7V9E9xavNsNicotljJ52RbebNu58SfernA488x7fhXSxxdJMzSe+xafS9joJcHEiqAFlLXBYuT+jzBASdTd+rGteX8dwqKkEMTEmzFgxAuTksdB35hrfbwrW9IZxIoBA76zGOhvbytUmkgxs1P0ccdg4fDJmhzySEB3LaZAoIQLyHaN+8jwFedcZxgmxE0wFhJLJJbuzuWt86v8AAYGTEN1SGzMp1O23Ow9PWsxiYcjst75WK377G16rrxHdcGpl6XvPhcPhpVBOFYNE4NjkVQOqI/aOlhT8ZxESSvJ1mRZFKMnVyMMp3AOWxI1tcVQcMh0LEKQdACAf9qlGGPmtvIafaKRzS2G6G9y66McahwpzJiZkdXLBMgEb2Itm7JIBAsdtKqOlfGzjJjMRlJ7VrgEa2t7BaGuHiBuCR5oP/an9flOZHytvmVMrg94YE60OtNk6GU/6XJ++/wDMfxpUsq9zfn0pVYJRr36cL+zCT5sB9xp0HTQt/wAtR5sT91YinxnWsL9H4K9XzZfHPO9z0ROkx529L0bD9IWY2A+VZfhijuq8wG9c7LgxQuka02y6/TZD31V4ziEvMkDuvVwG7NUHFaz4EnKqGZUcaxzZd6zIk1vYetXPGPhqjrvaaKUNjFne4dsRf9lfQWoFKuitCSRRZyuqL0VyltAxPeSAPa330GiQtMJhLip3DoctUCSkbG1SuHOS4uTT6WD7Zbi5mnBm8ST6qsLxh7yVs1P1NYninxmutr/6ZztGu+yHXa5Xa4x0zdcNf/4reVYeU9o+Z+2trgf/AMYjv9KooOj0stzGC+p+FTkHnI1l9r10tftCBi0nrSIHCP1yedXHSZGMpYBsqgAtbsjwvtfwqZwjo11bB5GBI2VdvU1rOFwxZzIyqWGxIBI8r7VXmhLDopSl8aDGccmoSiVH0Z8NlEkkrIyoVyqWBGa99r7jxq+6OdGxhZpZ2kzu+bYWVQTfzJ8alT8bVedUPFOMlwVOikWIB7RB8tq83Htczb4TOrUYKvYZLpTxw4vE5ggKpdFAubgH4jUNcIW/WHKP3EA+Z/3q+gwubsxqFUbi6j3JOtPsiWydo/vEWt4AXIPnXUgqiorgzy3dkCPBZBqMg7gO2e4m+tvHajCTSyiw8OfnXTFflz8P9qJFH6VYhTsK+NT4jUaMedHRrc/cfjTXRBTjyqFPGedTZde70qNMhPP50kmMkCg4g8CyGNMzspUG9iu+o77Gxt4CsrNERe42VfuH3GtE+Hbvb8+dQZ8Ce1ruLG+vlS2GiPgG7I07/tqXmHjTVgygC21MZu8VS1uWqTo64HK/tUaVR3n2NOahO196iiRyYL0PtSpdWO/5D8aVPQvUyJT4t6ZTk3qxlceTS8LIq/wGGJPIVm+Enatdw5tq4erbjdHShwWqYXTU1UcRwi87n1q+B0qm4jXNwyfUO0YvjQsNKoKv+OLvVBXp9N6hz8/rCpUqVXlI428abSpVCCqXw74xUSrPg2Dd2uFNu/lWjSJvKqK8rSg7NXm+prK4jAO73sFH7zEKvpff0vWxjw/ZC1Z8P6M4c9uRTId+0Tl/l2PretvpXJHHhtmPQxcpujzxeFKdFcyt/wDWrFR/mNvmBVjgujZ0LWUeJzN/KOyPUmtjxSZVsigKo5AAAegqokx4vZbse4a0ml02Ps1kyfEbPnydbhAmQwAAINtuVXHEsasUIW+p0A5+1ZOTGlT2msf3FsW9TstDn4gzc8vl8Xv+Fqza7VRyTgse6i7931/BbpdPKEZdezZOaR2/hG+ure3L1pRYg2sLi/qx9tB6VXJmOliAOZ27zzq0w/D2AzsrZTzt8/61VmzzzKpvb2eH/vzLseGGL1V8wZVybKjC/gSxqRHwxVJ67OpIuBbX3bSrlWjyKqWG27X+Ww+VBndSLW9SNfIVSkiwo55Xew0sNBZVFvA5RQv0e/d4/nSrbqg3w2v3Hu8Rl196MIAu4Uetj7X0prJRSCD+mn4UWO4O358zVnKnK17+drD3qNmAFrW/PdUslA1cHQr89flXFUcr+WlSAndr5ilfQ6VLDRHkP8P23qLIfz/Spkm+1v8AagOR+TS2MokRloT+dSGXx/PdUfzpWxlECTTGsaNJQWQ1Wx0RZAO6o0igeFSpAajNQTI0DyjvpV23iPz60qawUVlOXem05N6vKFyX3CuVa3h3KslwutXw47VxNadKHBfA6VT8SarUNpVPxKuZgXeLGYrjhqmq74xATyqrw+Dkc5URmPcATXp8LSgc/Mn1AkQk2AJJ5DU1ZxcCe15njgXf6xu2fKNQXPtVzwvohiSO04gU72N39l+81eYbolhotWBlbvc6fyjT3vVEtbj6uiMrfu38+PuKsMqtoxow0F7RCbEt35erj87asR55afFwJ3N2yxjuGp+3761+PkCjKoCjuAAHsKrTLXf0mihKPXO2c3UaiUZdMSPhOCwpyzHvb8NqslYDQaCq+XGqu5oJndtQMq/vNoK3vLhwR8EjKsWXM/Fl1DOMwuas5uLgJZBc/KscJlXW+drE3Y2TTuG5qJicYz/E1x+6NF/PnXn/AEhn/ipLp4Xt/H+DraTB2MXfLLPF4kMxLvmP7qmy+Rbn6VCfFE6A5V/dUW9zuaiLITtz0qZBhweV/T/eq5SlP13f2+nBako+qh0EOnd+Te/yqThcPdgA1vFtF9zVnwnh0JBMsgFr9jUepcgX9KJN1SHNEAy7XLAgE7ZRuNqICbiMB1aAiUEnZbXuRzB2A31NCmxDnRjm8muD7HT1qFHPm0VR4m1gBfv1+dS4sMQ1ypIv+8Dp5Wvt4CpZKO4XEWa1tR46etTVKm5Jue+9wPSq3HZTqAR4X+6u4dmb4RdRyP51oWGi2dBluliOWuvzqNluCzdk8gdT9lRmmym7dnTQXBB8dOXfRDjSBrY92U3+VSw0MkQ3G57jfT+lILcDNyGhtr/WnIxtqASRcctPEChyy6WB8+evcBUslA5MvIgnxB8e6hm402t9/MVwNcjl8tPzel1oI18fzeg2MkJgDzNDyC3vvekXNjpfaglrDnz+78aWw0OfwFAkPj405n7vnQeqPPmQbgjnS2NQ0250xhypM5sQaC5vz2/P30A0MkXxqMy1INhz9KE4oBoF1XiPc0qdlHf9tKjZKKanLvTakYLDM7WUE+VaW0lbMsU29i24XWt4bGar+E8GYAFtPtrQwRhRYVwNXnjJ1E6cFSJK0KXChq6GpsuKVfiIH2+g3Nc5KV7DjE4VFuVzedTY0CiygAdwAAquHEgfhHqfwp7Y0AammlHI+SbFgXtVZj8YADrVfjuNaWXU1nsdiM36x7fwjc1v0Gn6Z9UijNbVIfj+KAtYdo9wqOyuRd2Ea/OoL8Ry6RKF/iPxVEMrE5ixv+fzavTS1mWUemHdXn+Puc2Onxp2935Fg2PRf1a5j++32gf7VHmxjPbMb86EAzHWjR4cb7+dZGldvd+0vvakDVSdqm4fCkjlfuJF/nvRcHgJJP1a38TovvU5IZIjYxm5uAxF76akEaA29algJPCuj7PuAq76gZz6fjVhj8DAnZUtm07Km4v3t+fSqJHIIKGx30JHzqRDMBobE73225Dv86hC3AlGU3X/AA2GbbwqNID+0GS2wAzKee96YuNKi+ftHvsQNOZAN/lQ8U8p1cbbEbW79NqFhoMCCNQAvcLgk+HI+ZouHnUCwJBPM2LDwvQsKxIu+UDlm5+F97eNBlsCCLH/AAnT0uNaFhSJsrlrG5y3sNb38x/SmxORvmCjkLj0A2qCkrEnYBf5R3b0SN2J7hzI+G3M91QNE13Qndrd1xrQmkLBiLECwP3C1CMgc2AA7r6H5czSja9hY6X211PP7PapZKHRi5LEkG3hvsBY/nSjhBvnvby3tva9BxELeBt3cvU0yRiABbYak+OtgfD8aDYaOvCQCQwtcDmDr6U1W0IJ7gPx/PfTOu0ynbU865ImW3iLi/8AQ0ApCYGxAPPmO6/40zKbXpryaAA8yfstv60utBFjp72oWMkMcgjuOtBkb8PlTnGl/G3yoRew9b/L/ahYaO6Lax3108/nQpW1Ntj9+4pGS/I00i4PfUJQwHlb8bUJ9L/nyrrmh5zyqEG5q7S6zyrtEhdYHovGNZGLnuGi/ia0GGgRBZFCjwFAElClxlhp865GSeTK+8zRGEY8Is89Q8TxhE2ux8Nvf8KqZZGbc6eOg9qjySRjftn/AE+1GGmXjuFskScVnlNk7I/h+9z/AEpyIF1dteYGpPmTUCXiBOg0HcKr5uIKOdz4fjWuOBvaKr4COSju2X78Stogt486rcVxMD4mue7c1Sz41m52HcPxqMDWjHpIrkolqf7SfiOKM2i9kfOoRJO5ptS8Pg3YXVSQOYBt71qUYwWxQ5OXIBUPj7Gjwx37vM0QIdLbnYDc1f8AD+BNILy6DkBYP6kcvelcgpFbhZLAqLEW5/CPE30FHw7RAguhYc8pIX0B1PuKHxjBtCQC6MDsF0K+JXX3uahxTX2oUQ2L8ajVAIUu3JTYBfTc+lUWJxrOe2ST8h5DlUJHA8T8h+P2edPkYnVtb+/pQCGiBY/bfQeFzTzl0387fduBUaORiQBbLv5eJ7zVjCqEMzE32AFrH12oNkSCYEgZbkc+1a6r/lOp/rUjGzDcNmJsSRff3ocOHVQC57RvZdNO7MKB1wBOYZu7uoWNQ4zltWtlGm2p8Ad71x2U2sCotbv/ADyppQyaqNtLAjT05ed6HJAQdwR7fbUslEpiGsEIt3bE+OvOhdpe8A00t1YB/aOg71Hf5n5CkjADQsP/AB9RUsNBsxAF9SddeQtp6nf2ouFxZXUAafbyvTEBY/Dmvrcb+fcKZiMt7K3uDbTx/pQCGOJLX0BFteWXXkfWgYe+YAGwP2USVMqKBu9yee2wFvM1EYkHuqWSiS2IBY92uwHpTcRKGI0tYW9qZhblvDc99qDM4vpt+eVAISS4t3EXvahtIAoF+Z+wUR5lNgTawA23qNOBy27+VCxqHF7ixPpQyL6eBPsK5Cd/L7xTBJre1AIkex12OnvTOs0511j40NgdxRANY02VhoQCL6j8KexuL92h+4/nuoDnS3rTog/rh+RSqPSpulAtmueY1X4rGFdhr30qVc/FFNmhlfLimbc0LPSpVtUUiuTdEXEzcqju5JuaVKtEUkjDNtvcbUjDwg70qVSXBIlnh8GuW+xHPy1omHlZgy3I0vddL+BFcpVQy1F90fw6ZFdVsSNSdTv32qLx3jDo3VoAumrc/TupUqi5C+DOmQkk8+86n3pMt9T8tKVKnFDSrlyEftAttqNCdTz+VOhOYgE73+QvXKVB8EQdXuNrDu/O9EVyNq7SpGMEwrXY3F9Cb7HQX3o8o7IJ1v37j150qVDxGXBJy9WLL+0Lk+H7vyoDSUqVQIPEL2Rrob6ctDUdls2UaWtr33AO3rSpUSE6MZUZgdTZPcEk/K1Q7muUqCIdZyQBUid+rC2tfU3tSpVGRDYcR/CATzFxQcSmU73vSpUPEPgAkXanM9lUfxN9i0qVQgxnNj4gjx96FGOVKlU8BgbtrTo9V8j9ov8AdSpUz4AgTd1CelSpogYO9KlSpxT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" name="Rechte verbindingslijn 10"/>
          <p:cNvCxnSpPr/>
          <p:nvPr/>
        </p:nvCxnSpPr>
        <p:spPr bwMode="auto">
          <a:xfrm>
            <a:off x="35496" y="1196752"/>
            <a:ext cx="91440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kstvak 6"/>
          <p:cNvSpPr txBox="1">
            <a:spLocks noChangeArrowheads="1"/>
          </p:cNvSpPr>
          <p:nvPr/>
        </p:nvSpPr>
        <p:spPr bwMode="auto">
          <a:xfrm>
            <a:off x="309408" y="-51993"/>
            <a:ext cx="53998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Externe relaties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97185" y="624001"/>
            <a:ext cx="657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Calibri" panose="020F0502020204030204" pitchFamily="34" charset="0"/>
              </a:rPr>
              <a:t>Contact met andere gereformeerde kerken 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79512" y="1282124"/>
            <a:ext cx="8856984" cy="6417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600" dirty="0">
                <a:latin typeface="Calibri" panose="020F0502020204030204" pitchFamily="34" charset="0"/>
              </a:rPr>
              <a:t>Overleg met Voorburg en Rijswijk (GKV kerken) 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600" dirty="0">
                <a:latin typeface="Calibri" panose="020F0502020204030204" pitchFamily="34" charset="0"/>
              </a:rPr>
              <a:t>Gezamenlijke kerkdiensten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600" dirty="0">
                <a:latin typeface="Calibri" panose="020F0502020204030204" pitchFamily="34" charset="0"/>
              </a:rPr>
              <a:t>Catechisatie en jeugdbijeenkomsten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600" dirty="0">
                <a:latin typeface="Calibri" panose="020F0502020204030204" pitchFamily="34" charset="0"/>
              </a:rPr>
              <a:t>Financiële ondersteuning van een evangelisatie project in Benin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600" dirty="0">
                <a:latin typeface="Calibri" panose="020F0502020204030204" pitchFamily="34" charset="0"/>
              </a:rPr>
              <a:t>Zendingsproject in de Schilderswijk (missionaire)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600" dirty="0" err="1">
                <a:latin typeface="Calibri" panose="020F0502020204030204" pitchFamily="34" charset="0"/>
              </a:rPr>
              <a:t>Gezamelijke</a:t>
            </a:r>
            <a:r>
              <a:rPr lang="nl-NL" sz="2600" dirty="0">
                <a:latin typeface="Calibri" panose="020F0502020204030204" pitchFamily="34" charset="0"/>
              </a:rPr>
              <a:t> overleg (classis) met andere GKV uit de regio, Gouda, Delft, Bodegraven, Zoetermeer </a:t>
            </a:r>
            <a:r>
              <a:rPr lang="nl-NL" sz="2600" dirty="0" err="1">
                <a:latin typeface="Calibri" panose="020F0502020204030204" pitchFamily="34" charset="0"/>
              </a:rPr>
              <a:t>etc</a:t>
            </a:r>
            <a:endParaRPr lang="nl-NL" sz="2600" dirty="0"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2800" dirty="0"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2800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nl-NL" sz="2800" dirty="0">
              <a:latin typeface="Calibri" panose="020F0502020204030204" pitchFamily="34" charset="0"/>
            </a:endParaRPr>
          </a:p>
          <a:p>
            <a:endParaRPr lang="nl-NL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4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armjan &amp; Lisan\Desktop\BB tijd\LOGOICHTHUSKERK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62359"/>
            <a:ext cx="1027855" cy="103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data:image/jpeg;base64,/9j/4AAQSkZJRgABAQAAAQABAAD/2wCEAAkGBxQSDw8PEBIQEA8PDw8NDw8PFA8PDw8PFBEWFhQRFBQYHCggGBolGxQUITEhJSkrLi4uFx8zODMsNygtLisBCgoKDg0OFRAQGiwcHBwsNywsLCwsLCwsLCwsLCwsLCwsLCwsLCwsLCwsLCwsLCwsLCwsLCwsLCwsLCwsLCwsLP/AABEIAMIBAwMBIgACEQEDEQH/xAAcAAACAwEBAQEAAAAAAAAAAAACAwABBAYFBwj/xABBEAADAAECAwQGBggCCwAAAAAAAQIDBBEFElEhMUFhBxNxkaGxBhRSgcHCFSIyQmJykvAkgiM0Q1Nkc6Kj0dLx/8QAGwEAAwEBAQEBAAAAAAAAAAAAAAECAwQFBgf/xAAqEQACAgIBAwIHAAMBAAAAAAAAAQIRAxIEEyFRBTEUIjIzQWFxI4GxFf/aAAwDAQACEQMRAD8A+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+QnIaPVl8gWFGbkK5B7RWw7FQhwC5HtFORpiaMzgFwaeQpwPYVGVwC4NfIC4HsFGRwLqDY4F1IbBRkcEHuSCsdHhTA1SRINSbWZEUhTIUoNSTY6KmRsyUpGShNjSJMjJkkobMk2UkUpGKS5kYpJsYKkJSMUlqRWOgFISkNSGpE2OgZkYpCmA1BNlUApDUhqQlIWACgtQOUl8pNjoTygUjQ0KpDEZ2ihrQPIOwFpGa9biV8ry41S3ly7lNdm/atzTqk1jyOeylFuX0pS9vifKbrdtvtb/Wbfa232tsLFR9Ux3Nfsua/lafyD5Dj/R/X+mzz9rHNbfy1t+Y7jlCwozOAXBpciqQWFGepFUjRSFVI7FRmaLGNFDsDwkg5QSkNSbWZElDEiTIcohspIiQyZJMjUidi6KmRsyVKGShNjotSGkRBoVhREg0ikGhWFEmRikkhyhWOi1JZexaQrHRSGSiKQkhWMsjZChACwHI3YtSOwEOSKDzcv0l0s3UVl/WinNbRka3Xf2pbMKPpHpX/t4+9XPzQAehWLdNdU0fHqnbs6dh9Xnj2mfdqMP33K+Z8u123rMnK059ZezXamuZ7NfcCEez9Bb21iX2sOSfjNflPorR8v8Aorl5dbp23suapfgu3HS+ex9P50+5r7gYIXYqhzQFQFgIoXUmnkBeMdioychZocECwo51IZKLUhKTVsiiJByiJBpEWUkFKDSBQ2ETZVFzIxSXKDSFYURIvYJSEpCwoBIYkWpDSFYylI2USZGTIrApIJItIJBYEUhbELSCwK5SKBsoZMBY6ErGDqMf6l7d/JW23f3GyZQTkmx0fB/BexFH0Z+jnB4ZtR9/qn+UVfo4x+GfKvbONl7onU+eso7vJ6OPs6mv82JP5WjkOMcOen1GXA653jcrm25d+aJru3e37QKVhRjZU9nd2ezsLZ1NfQHU/u5NPX+bIvyjboVHNzqbXdeRey7X4jcXE8stV67N2NPb1mTZ7Ppue1f0G1a/3L9lv8ZJpPoRqayKcnJGN/tWqVtLop8WGyCjvlO6369pTg1YtPyzM9r5ZU7vvey23ZbgixmF4yGtwWFjo5RFlqQ1BrZFAoJBzASglsdAwh8SSYGzJNjClDJkGUNhCsC1ASgJIOUKx0CsYyYDlDFArHQEwHyhqAljDYdC9iKBnqw5xhsFC1AagdOINYxbDoSoCUjvVhTIth0KmPIYo8hsoYl5EuQ9TNyE5DXylVAtg1Mjg+T+kHFtr8n8WPFX/Ty/lPrlQfLvSbh21kP7Wmj4ZLLhLuTJdjjaXY/Yz7bocnNixX9rHFe+Uz4psfY/ou99DpH/AMPiX9MpfgaTdIiKtm4JIPlL5THc01FMBodUg7hsLUS4IG7IGwUcrMjJQqWHz+RtZFDOUJSArGTZLkFBzIxSBFD4J2K1KmRikJBzIth6gJDJQagZGMW49QJGqgliCWInYrUioNUByDJgLHQSQSLmBsSLYKKihiYycW46cJLkUomdIOUaFiDnCiXMrUz7kVGxYUF6lC3HoY+3oV29DdybF7C3Hoec5fQ+aelXFtm0tfax5V/TUv8AMfXHjPm/pg0+06O/4s8e9Q/wLxT+dETh8rPl59Y+g1OuH4H09ZH9OSkfKGfVfRpkT0HL9jPln38tfmOnN9Jz4/qOg5fMt+0fSQqpRzbG9CLFUmaa2FUx7CoyuH1IMbZQ9xanOw0PhT5HnTk8h02aujPuejONDZxIw48hpx5DNsaRpWnCWAHHmNEZyXItIBYhk4h8ZUPlohyKUTKsXkMmPI2xKGzjRLmWomLYio0ZsK82K9R5P3i3HqRNFrIvAqNNv3p+8fj4f0DdBoVjodNLyLWhCWjftE8iGoDJyjpy/wB7CZwNeAawshzLUBysbK3E48ftNET5MlzKURkYw9gse3Rjpa6E7kvsZ5lB+rfgjSpQWwbE2YXjfQ+f+mTC/qmmrpquX+rFb/KfSrOF9L2Pfhu/2NRhr3qp/MaYZfPEH3iz4ez6T6LG3p9RPTUKvfjn/wBT5vR9L9C36z10PpprX/dT/A9HO/8AG2ceL60dg4K9Wj2snD0zPXDn0PO6h2anlvGhVyereja8DNl076D6iDQ8twQ1vTsg+ohaHEKA5xklDZNHkJ0JMMdBFIyYfQl5A0GRQfODK8hs4/InqFaAzb3NWLKwMenNMaYTyIaxsdjysfGYVjwD5wkPIi1jY/HszRGNMzY4HTjM3MtY2a5iV3MKq6JMzLF5j4xebJ6hXTYKq+gyZvqWp/iZb9rE8g1jI6a73uBWt28H8BeRb+Iiofh2+4FIeprWvfTb3DFqaZ5ymuvyDnC/FhaDU9Gclf2x+Ouu/vR5kxt+8x0UurE5D0PUV+0qsvtMk5F5jZzrz+YtiOmN51/Ecp6Up34TqO/9WtPXb/z4X4nXRlXT39h4PpChVwvXdndh5/6amvwKxT+eP9Ikuz7H54o+i+hHJ/jNVH29NN7fyZEvznzq+87b0OZeXimy2/X0ueO3+bHX5T2c/wBqX8POh9aPufIA5fQYubqvuQXJ5ni7HaIcGbPjXsN9QvEzZNvITZUGeTWCd+8hvdryIKzY+XzC6D4xroZ5sbFmzkZUzTGJeZox4l5mXHlY+MxDZaRsjEh8YkZMeY0RmZDZokaoxLoPnEuhjnMxsah+RDkzRRRsjF5DVi8jJGofQ0483l8SHNlqAxYUHyJdSlZfrCOoPQrdeZfYC6AfkG49B3KvMrYWk34/INYX1XvH1A1CWwalCljftGLT0/72F1A1RfqV5BziQp6drr9xcR5snqBr+zVGnXRGmNKuiM+G9vE1Rq56ol5GYzUvwGtKvZ7NifU11YydZPX4MZGef7TJ6pg3NGX6kvM8j6W8Np8P1y7P9U1D8fDHTOivUJd3b8DBxnUqtPqI+3gyx1/ahr8SoZUpJ2NSm/wfl2zpfRrmc8V0u373rsfvw3/4OZfcvYj2foVm5OJaGu7/ABET/XvH5j6rN9uX8f8Aw82Paa/p+iYp+LZHnXX4mHLnfUwZcrntlbnzCyWe10LPYedf/TNm1qXijwdVr68N/keTl1Vt95su4njo6S+Ird9rIctz0QdLyOv0c/OoGRqDwFqjJqeKNbbPZ7v70jv+HkznlOMVbOxjUmnHqjkdHxTdJN/rbJ9h6OPWGE8Ml7mkHF90dJOpQ+NQc5GsHxrfMxeNmqOjnP5hzm8znlrRk67zMnCRoqOjjP5/IfGpZzc67zGzrvMzcJGio6eNUNnVI5uNcuo2deupm4MtUdCsyfiMnJ5/ic+teg1r0Q1IvWLOhWReQU3PhseDPEF1DWunqQ9h9JHvLJ5r7gpzvqmeEtcuoX15dSG2HQOhWq9hPrK8ZTOfXEF1C+vLqS7J+FPfTl+G33lrTJ9y9z2PBjW7GnFxFmcpSRMuNNex6+Ph3bvtv9+z94/6jXgqX+dNGPTcSb6fE9jTZ6a7vmc0+S4+5xZnlj7mT6hW37W3tqmIzaXsaqpe6a8Wexmmtt+U5/imdrvn5iXIblROCUsjqz825Y2e3Ts9w7hWTl1Onru5dRgrfptkkLik7Zsq6Zci91sxzfK1X2Wq9z3P0VfND+o8zKtMj/TPuObK130xX1vzZ5l5hNZD5SKPp5QPVvULr8jJktHn1fmKrM+poovyZOP6PQ38/iQ8z6w+q+BZerFqjgXqO9fI8/Je4Lt94B9Oo0fLOTZrwZ9tvb4dX5nq4tS9jwJZpnUNEyxplwyuJ7i1QydWeCtUwvrbM3gRsuUzoJ1gS1nmc8tawlrmS+OjRcxnRLWvqHOtZza1z6BLXvoS+MilzTplrn1DWvfU5dcQfQL9IvoQ+Ii1zUdUuIPqEuIvqcquJPoT9JPoT8Gi1zl5OsXEn1DXE31OSXE30L/Sb6EvhLwUuevJ164o+oS4q+px/wClH0+Jf6VfT4kvgrwWvUF5OyXFn1DXFmcX+ln0+Ja4u+nxIfp68Gi9Rj5O3ni76j8fGGcGuMPp8S1xt/Z+JnL02/wdEPU4r3Z9I0/GX1Oo4H9Jtmpybuevbuj4tj47S/d+J6Gl+kdfZXvPP5HpGy9jsWbi8mOsvdn6F4jx/EsKqaTe2+3mfPeMfSJ1zU2lKTb232SRxuT6TPlSW+/R93v3PI1/G6uanlW1Jp9r8SFwMubL1Mvd9l/pFYOFx+GnJvZni8Vrmy5LXdeS7Xsqm18zz6Nmauwx0z6nF2il4PmeZFbuS/J7HCeOOMmTs/Vy5PWV2tuW1s37D364h5nDLI0+zxTT9jXaav0lfjt7jDLxIydpGvH57hFxm7OrrXiq1pzFcQr+0A9dfUlcNGkvUo+GdM9YUcz9crqQr4REf+ivBiZCEO08kuSyyABEQhAAhZCABCyiCYFkKIIZZCEAZZNyEAZe5CEAAkQhAGgkEiEEUGh2m7yEMZ+zO/jfcibcgmyiHPE9vL+ROT8DJRCHXjPC5nuKff8AcSiENTzmUQhBkgkIQkZ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AutoShape 6" descr="data:image/jpeg;base64,/9j/4AAQSkZJRgABAQAAAQABAAD/2wCEAAkGBxQTEhUUExQVFRUXGBUUGBYYGBUaFBccGBQXFxcUFxgdHCggGBwlHBYUITEhJSkrLi4uFx8zODUtNygtLisBCgoKDg0OGxAQGy0kICQ0LCwsLCwsNCwsLCwsLCwsNCwsLCwsLCwsLCwsLCwsLCwsLywsLCwsLCwsLCwsLCwsLP/AABEIAKUBMQMBIgACEQEDEQH/xAAcAAABBQEBAQAAAAAAAAAAAAADAAIEBQYBBwj/xABGEAACAQIEAggCBgcGBgIDAAABAgMAEQQSITEFQQYTIlFhcYGRMqEHI7HB0fAUM0JSYpLhFVNygqLxFkODk7LSJGM0VFX/xAAbAQACAwEBAQAAAAAAAAAAAAABAgADBAUGB//EADQRAAICAQMBBAoABQUAAAAAAAABAhEDBCExEhMiQaEFMlFhcYGRsdHwFCMzUvEVQkNy4f/aAAwDAQACEQMRAD8A8Np8a3Nb9+GYN91QeV0+y1MHRKE6ozD1DCsUtbGC78ZR+KLo4rezTKDhyVbQLc6irOHo8V2YH5UdOFMDtXPyaqEnszUoUciwoy91Gw/HJ4BkzJJEP+XNGkiemYXHoRUhI7C1VvEoDWbFkfUGS2JGN4xgJlticI0RO8mFfb/pSXX2IrOTdFcJLrg+IwMf7rEhsPJ4KGa8bH/MKBxOMhazGXWu5pX3THlW5ccW6KYzDDNNh5FS1+sAzxekiXQ+9UtXXB8Zi8Oc2GmliJ1OR2UH/EBo3rVs3S4vpjMJhMVf4nMfUzn/AKsOUk+YNauqL4KtzIA22q2wHSTERbPmH7r9oel9R6VeiPg8/wD+3gnPcUxMA9OzL9tck6BFiDhcXhsUp2VW6uf1hksfa9JJRaqW4VaLDhnTuNrCZCn8Q1X8R860L4XD4lb2VwdiN/QjUVi5ejUsfZmiZD3MpF/EX3HjVn0ZQxNlGluVcvNCEN8dpoui29pbhcd0Mt2oJCp7jf2zDl5g1Bgx+JwpBdA6KTa4Dx3IAJt8IawAuMrW51vcSxEedQD3isTjOJRvIQjmGQcmBKHw0s2vhetGk1eWfdluvMry4ordbGp4H02icgZjE2vZbMyctj8a+zjxq245xtJEWJ7jrD9UyyABmUgjK6m1huRvbSxJAPnsuDVz9ZAR3yQkOoP8QABX1W/jUtOFYqEZ4G6xSP8AMRYggg+BOmu+1a5dldXT8itda8LNHwnh+IPWKslsjlHnsEAC5XRIBIpJJvqDbKykksbVaYlcKlxG/UzIbExku7Mde2ouXZr37zfnWb4X0wWNereLqGAIBUdkG3NTa3mCu+xqyhg/S3ilOQSA5nkBLRxxlWXLawvJe3aPdr2bIyyxyjzwFST4I+J4hLLkGKhkv2ctrRmxezGe4JRSL9g6GxuG2Gi6hYgZcTaQdkrIXPUx2FlKLdurbUjOdddwDlpuOxKYKMrFH1qSMWYAKXLHJd5LDtA3+IgAWA5iqhILmRopVQWuesMf6PGSLFYgxJ6wG3aYAdo7WKleRiZjsdK69VmyxsgKutjP5iO6kWI+I2A5ixqLhOGMkMT4uQKLC5+qaQMRsXIIQb6J70eHpBEmkJCy9lZBKwy7gaON/i0RRbkAt6DicHnjcOWUEDsMBmFwP1MbJaM5r2JuftJSAOeSOJCqqwBu6TWKZic2jMq5pCQDsGvbTbRIs8yxg2RgNCWbUWPZyupJ1FtQtqijElWth8ObSxsXzqeu7OoBB1UG9wCVAINhtQpG7KGSQuunaDZmQlRZnsoRRy1BuANdKZIFjMZw3DxMcRLiJdXtLGsjxopJVdApzDXe7c+W1RXg4ZmUrC86sTmbq8Q55drPbtb23PKrPDz5WVlgTOuc5ncNmFyc6MbjkfhPhVfJxGVPqjPGEkDOgjw88xAd7iO4OhsNDY7U6QA2EOG6xo1hnji0ClgyG+Q3C9Zra3lt3UWBYGRJl1OZVduqjdG+LUyRqCTY/v1ExGLxDLpLimaNiVQYQXYAFQzftLz3qW8pcsXYkOpIzKhYW7J0CXU5VPLlzpqARsUhBmRHsWt2hI0enWHOCsxNyI9N76jbk7IGjhHYzEgC6OJbCRQFWVVFgdDoD8NAxxBHbLqrxyByc9vgXOuZy6/s20A3HdRsHGGiiJjUguxJjLFCTIuuQHq3G4BbvFudSgEzFNImILuJXVFdiJGCrqqAhJVsAtlH6wLc7kVUYXEJEMTMpWKReysTSF1dtzGoI7SZ2CgowtYXNqnJGt53w5hdtFAMcYOrm7BGcXNipBDIpzXsdqhY+VWjiw4vC8jM8ihAY2DN2VCciWYWfsm0bAE6VCAuBzGIvOZI4WdiMwCthm1PYOW2Q3vrcE97a0fhkiylpMWUSQ5QhyyqTc266J7qbsSBpqBYaC1Tcc8sYTDXYw6K2aJz2SBYoxKnMLjsMCbuLMxy0SbhhxdosGFmivbJ1bWiZWKs6ZnzRDQra2VtbDc1G0uQpN8GK4txPFMVDICAxQODlLgt2Vkym19joBr43u3+xnxEjL1oKRqDK6j6pGI0jU5gZW8SeTd1XPG+BYqKURWjhkVXlbIvajRbqrtKRoWINlX3qTwLhMUueJR1pDPJL2rQIATeQtoLEDvOg77U8FasEu66MJ/ZS/3yf6f/AGrlar+zI+5P5aVXdixe0JzcGQ7Mw9jTRwVhqrj2Iq2WiLXl4el9XBV12vekzoy0mGXgVyYeZdiT63+2nLjJ1+JL/wCU/aNKtVoqih/qal/Vwwl8qf1A9M16s2ivg4pf4kt6/caKcVA2jC3mD91T8gO4BpjYCM7oPTT7KCzaCbuWOUf+sr+4ejOltJP4r8ECXhUMgsr28Lg/I1RYzoRLmzR9S/gwZD8ritWOFpyuPX8a4vCmHwSEe4+w1filp0/5eZr3SjfmhJdpXehfwf5Mg3DZox28JILaZoysl/Gw1rM8Tw4vY3U/uurI3sa9dWKdRowb2++uiaQ6SRBh5XH3itcHLmLhL4Sp/SRU6XKa+V/Y8PkiA3uPsqZguJsmWzA77jwr1TE8LwTEh8MEJ3KDIfdCpquxXQfBvqsjpfkcpHqSA3+qr5OVfzMcvpa8rFTj4SX2Mngem2IjIyOQBcgXuvd8B7J35ir7g3TFZpLTYWBv44wYZPPsnIf5KDP9GbbxSxv6sn3Pf3FP4N0Hnhe7KfMFSPkSfkKqnmwqLSfyf4Y0YSvg9FwMcLocudQRs1jb1Fr+1ecfSH0MmT/5EcbSR83jBZR5kbetei8OwxVLHurJdKmxEZ6zDySRMCO3GZL+RycvCsmllHtdl9C3Iu6eXYLiUsZGR2FthuB5Dl6VruA9PnVgs4up0zDcem59Sa4Om7qxGMw2Bxt9C7xRiU+PWIoYHxNLFYjg+JGiz4CXxvicP4636weldXJBTVSVmZSrdG44tHFLCHOQgjQtt5X3WsrDF1bAo74dyeze5hb/AAyrddfO+vKtf0f4KkuD6tcTDOpWwKlhy5q4DD1FeYcWwOL4bMy/WxLfstY9W49ey1Z9L1wuP+BsijKmbBcS0JYYmAlJLZ3XtK4AtltqoB5gWJ11BJNXGM4r+lLkgJTKAI+rYLmNj2GUG6IADcgG3eNL0PQ3psZ3/R8QFuRZXAsD/Cw29qLjIYxOU0UlgAVIjcX/AIWsrgfwm/hVympS6Zqn7uPoK00rTsvsbKqBFZRNfIgbMFhw7WKrYj4SbWDbnYAXtUVOtCq8gMpUOo0vi1BsLqNlT4b6BtRexpNgMRCc2UTalw63EgYi2ci/ab351AeNJusA0kdAGJsGdlzEdYrA5vit3ADbazximri7QG/B7EwTF0TIRkFxnjVrABG/W3ALeZyroRcnSoi4FowtiijLNJly9lz1mYZFspt2nFwF0KAG2pkYlVDFlC6ZJOtUrlsbKcwyHOQF+JxmIN1traRFYXVsmnWZtbxXzizG7fVNcHVr2IHaU3opAImFZToD2bKFd9St8xyMN5FIt+02lhuKmSJmUqZJAl1ZhEI0VGVks4cgAAsutx99gTAZzkIL3BY5ScwCEKL6l+1lFzr2dCdKsUw0rWJstsoBZXJylV+G5uy5m56C1u6moBQyTa9t269LCVTj3VmGUnsrEDoS66ipvD3AJQZj1bZwqzSSIFO4u8altm1Fj2ufO4/siNwrFpmGWxVWlRVublmWIpbluTa9VknAYQxW0uZbXuR8J+GULJnAOYHtKb3B7qamQbioQrKEuCshAZMl+2NMoftObsx3t5VE4StjAnVIHzEZShim0CHKnaySAaDutbWr48HeRMyPICSLqShGgKkEDQ2KnS3P3i8IwrxKVKkqhlkKqQqG4DC63EVyrAm+Xewo9ICr4hF1gVZIi7vKWVZDFDihlUAmMKMktrnUEAW7ybCwk5klmldGxEEP1WkeXEJYWAZci21L3tZtbnuWfPiUhKrsYI3fq+0Ezk9khVBkjF3UZ1dkFgfGlFgAI40YOrrGZJJM0zTql1IKlRbERWy3A1tyvoBRBkMz4WHrSeuinB+J5VKqASx7AK5SAxy2UAnzqgwvHsTD1ixzZMxWNEhkdmRn+DrHO4ADE21JA2vVj0jw3WRNjCcK0ZBR1jlMzSMuYxt1ZIKte17nQEk30AXAeCPNIwaRUTr4IusZQEjACGKFQTYtlYgLl3a51JsFFS5Htw3DcNwz4ppgiyS2j+smeMyH6vMCLbZzZgBe+g3NbroJxFcJhsRngkWCKSVhJaNXkC3JDRnKVKqF0udWsNrVzhuHbCYjGRYZ+s/UrHh+rkdM7qEDyOp7Ci3aOwDGw0ArC8S4pLnxBljzBchKplCiR4I7ghmBChwGvbtHbVbVb3Yx+gu7dsP/AMcQ/wBxP7J+Ndryz9P/AI5PlSq7+JZO8epLRFoa0Va8AzsBFoy0JaKtIEKtFWgrRVogCLRVoS0RaKAFWiChLRBTACWpjYZDuo9qcDTgaux5Zw9VtfB0JKKfKAnh6WsLjyP41xsMyjsyN661KBqLjZrCuros+fNNQlK179/uZsuOEVdV5EOTikiaXVvMfhao8+Ljl/Wwg+KsVb0IsR71W4ie7E1xJdK9b/pWmlFNwV+7b7UcKWuyqT6ZbfUPPwrDSWBklAH7Mqxzr7yKzj0YVXv0IjY3j6hm/geSA2/wt1qn0C1KV6uuAQ5iTWfU+j44oOam9vbTXmr8y7Bq5ZJqLivsH6P8F6iPKARpbUqfmN6wHHJsfBjGETyqjfsBxkYc7xt2W9Qa9TnI2zZfEG1V0krXK5s69zBWHrcVy9Loss/5sWt/l+Tbm1EIPoaPOsFj8zqMXg4A6spV0D4aRu1YkdWDG1tb3S2h1re8aGEsjO5iLi1nUup0uL5QSf5bUWDAROwzQILagqCoH+UG3ypnSfh0M+RHJUqQwOVWHdqCambBleRRcbf77Nwwyw6HKyp4DFMHeLDlXjZWMbxskkcbDYFQxKA/ukCq/h+KOMkeGaNYsXH3XySW3BB1Vvuqx4D0VWOfrFkRhmzWC5WB8rWtvzqzwnA8QmM64zrJFmJCuis6XFsqMwJVfIiqupYZO7Trx/UOl1x9qMfjOMthnMc11uGUZwWQg2BFxqvLTa3ga0WC4Q+PjcYWVYp9WMUn6plMYQyqRfMdha1hc3HaFW/S3guExiBJiImv2ZFZQbjwbQ6criqjhfQ14ogqzCQD4GF45MvIEXIuPA7Vqx6jFl5aTK5Y5Q43BpiJMKwTFxGBibhifq7Bly2c/AzWa9r6DyB2nBOFO5GYmQ2+O/PRWzbgk5fFWt+ydBi8XNi8Mjls80Qv1kEo62NhbUqj6bWPZI+6vQOjfSCI4WJYIhCjjsFdY9dTb9pTuSSNKuljcVfIqmmW0PBYojmZlU227PcNRcX79PE0zFthLAMrPvoA53Go8L2HnapmF4SrWaQ5ybG4P3jf7KsP0RLWyLbypLoeijwTYMg5VYa65lcb2PPxt8663AMPKCUYG9jyPIDwI+GrxcIg2RR6CgScMQ6qMp3uundy9KnUSjzXpH0JKlnZbpcNoRYkB2JBP6tyzIoYZSLb8qxuM7JkgeaJMrda5brA111k6sxLmBsWXPYBs2tzXsfGosRYJ1zICbBkyhjoAc2a/MnQD3rx/wCkPgfUIjl+sveLOYyjEsCbMSO3YA2IJtc99PafJEvEw2MlLy9lLDI6AXUuBlYHM9xnOYNqddABsBVjw3pPjMogjkbIMjLH9UFVh1Yz5ieYVhv+1XpPQqAQ4XDmSF2dmxbZFW7HNMAjMLi62UHXwr0LgkJdWfIyAv2VcZWUBUFrXsBcE+tO49MVLwFu3R8/cM6TzwLME68Syl1ziaIC+cZnY2NyLjKRbc2NqdP0oypPA+FLNK4kV+sVrMY41F2W4YDKxtfdzzAr6WXDnvb3NY76WxIvDpMhfMZIMpW+YWlVri2ugUn0qtdMpV+/YbdHzn+jSf3cf/cj/wDalW9/sT+EVytH8Pj/ALjP1+4mrRVoS0Va+fs9AFWirQloq0hAq0RaEtFWoQItEWhrRBRsAQGiChAU9aNgCCnCmA04UykAcx0qk4tiLA1bYhtKy/FXJNrV6z0BprfUzl+kcvTDYh5q6GpvVnuNOEZ7q9nsea3CIa1HA0yrWZw8JLAWrXQrlSuN6Yy1jWNcs6no3H3nN+BVcZxN2tUOOQ0PFlmcm32U1Ebu+YrfgxrHijH3GTNNzyNmi4BIbMbDz51XY6e8je1WPDlKQk86oXVySbD3rHpqnqMk/ZSNWe4YYR+ZedHDdmPdUjDPJ13xSWubqQctu8FkHyNC6OIVQk8zV0JK4PpPMpaqS5rY6Wjg1hX1Mz01KARB89iz3yrmYAIxY2uNhc0uFxR4OA4hpleIIoCooMlnkyqzqGuNwDpyqv6ecbXDmMst8wxAA/xRFL/6qyOK6VR/orGJDnMeGgcXYC6GV81x8QzWNvClx97Aotftlkl37PUsPxaE5D1oVZrGO9+0Csetv86DXmwqZw7DFRlgjQdXKwIUEAhkuwsLAAlkJHge+shjlQcOhmsOsSGFUXmCThGLC/cIj49rzq5+jnjd8IXJIOfts7kFnEaZmJ7r6eS3qnCnCHUmx5NPajf4bESXH1ToeZ3VvE+NXME2YHzt5+P57qoV6URDQMjte1hIpOxbxOwvVlwviSSrnB7LBWUm1jccjz1Fbk7VlHDosai8SxDRxs6qGKgm17XsOWmprOfSJ0zTh2FEvxPIypGBY6kFix/hsD6kV5xxr6WcNKEJhxC3eOVSJRssnajYbWIXUantHUU6XiyM3OHxOKnlX9IR4Y2VmzkohRh8EapmLG+hNx4cqqePdE5cTDlGKzdVM83WFGYgGO3VAKb3B1BB/Z2qZ0L+kzD8RbqOrljkMbNIGIMYIHbCsDcryGxPdWT6cfSwOsjiwbyRXY/pEjx6hb2VAjAkNYZthuBvcBZK3a2GUtqJ3Qro60sC4rERYd4XUNaUFrEfrFVbHLd+sJI1NgSTWJ43wcQPiDeOS8LKojjCxo5Kt1iZjmAAuuovW74fD/Z2BheabEu0pyQhMQ6pleMshRA4j1LcxuR3UCDh8OJOJlLNG0mAXBss2s0bZ3vM5zFbERqRZvaroZYpNSTe229V+SqUW2qdfIx+D4XGZOFrZXEjYhJF0zNaeVUMjDVjYC1+61A+laIR8QSGLMqLAFVFJABYOOyL2F9Bp3V6Jg+CLbhgjZGGFMUbMNc93GYrbbVr61hfpRcNxeGzXs8cZ2uPrFa2nL6yqOuVos6VTPSv+F8F/wDzU/7a0qP/AMSP/dj+Y/hSp+1n+sTs/eYBaItDWirXi2dkKtFWhLRVpSBVoi0NaKtLZB60QUHOBuQPM1Gm41h0+KeIf51v9tNGMpcKwNpclktPFZ6Xpjgl3nB/wq7fYKiy/SDg12aRvJD95FXLSZpf7H9BHkgvFGtFOFYWT6TIB8MUp88g+81Cm+lD93Depk+4LV+P0dnv1fNfkR5oe03mMksKzssl2JrJYr6QpX/5SD1Y0PAdJZZD8Kget/tr2vo1wxR6PE4mtjPJuuDYg101CTEHq83OsdxrjUwewdgPDT52rp5sqxR6mYMWJ5JUj07hMV2vVvxDEqqfEPcV4FLxKU/82T1dqjMxJuSSe86muHnydrlWR8LwOtix9njcfM9mWQam4t31WzdJ8Khs0uo3srH7BVRwm/6MdeVYSf4m8z9tdTU53jgnHxMGDCpyafgeuydPsIwEUZkJOl8lh8zegcR451bBFjaRiL7gAeZ/pXmXCl+tTUb1qeM8b6icfVh7Dvt91YYTnj00pY+b+5qyQjPNFS4o3HAekEjSrC8CpdcwIkLH17IqPwLphLPxF8MURY1D2sGz9m25vb5VU9DOODFYzNkyZYzpe/3VC6FMDxWUj/7f/KuF0uUpSyc8/M6CpRSRJ+mGazwAW+GTcA8176g/Rxw+OZJxKiuFMWUFRYHt6+J150/6W5LzQjuRvmwof0fcTighnaWRUuyWudTZTsNz6Vpkq0237uL/AMhtOLY0DCYkZR2Y5QtwNB1YWw7tvlWV6P4yb9Cj6tQ79bK3aRWtZEUfECANAPSq/ivTISLLFDGW6wyDMTyYmxAtfbv2qPwvFyiPqlsouWspudd7k6DXuqrDiyLG1W9+PsGnKPUbfC8bMTIJEhd1JKRRoXkb6po+3lNioDHnyBJ3vqeBcXEx6ye0IXsxxRsSSumYSNqp7V9E9xavNsNicotljJ52RbebNu58SfernA488x7fhXSxxdJMzSe+xafS9joJcHEiqAFlLXBYuT+jzBASdTd+rGteX8dwqKkEMTEmzFgxAuTksdB35hrfbwrW9IZxIoBA76zGOhvbytUmkgxs1P0ccdg4fDJmhzySEB3LaZAoIQLyHaN+8jwFedcZxgmxE0wFhJLJJbuzuWt86v8AAYGTEN1SGzMp1O23Ow9PWsxiYcjst75WK377G16rrxHdcGpl6XvPhcPhpVBOFYNE4NjkVQOqI/aOlhT8ZxESSvJ1mRZFKMnVyMMp3AOWxI1tcVQcMh0LEKQdACAf9qlGGPmtvIafaKRzS2G6G9y66McahwpzJiZkdXLBMgEb2Itm7JIBAsdtKqOlfGzjJjMRlJ7VrgEa2t7BaGuHiBuCR5oP/an9flOZHytvmVMrg94YE60OtNk6GU/6XJ++/wDMfxpUsq9zfn0pVYJRr36cL+zCT5sB9xp0HTQt/wAtR5sT91YinxnWsL9H4K9XzZfHPO9z0ROkx529L0bD9IWY2A+VZfhijuq8wG9c7LgxQuka02y6/TZD31V4ziEvMkDuvVwG7NUHFaz4EnKqGZUcaxzZd6zIk1vYetXPGPhqjrvaaKUNjFne4dsRf9lfQWoFKuitCSRRZyuqL0VyltAxPeSAPa330GiQtMJhLip3DoctUCSkbG1SuHOS4uTT6WD7Zbi5mnBm8ST6qsLxh7yVs1P1NYninxmutr/6ZztGu+yHXa5Xa4x0zdcNf/4reVYeU9o+Z+2trgf/AMYjv9KooOj0stzGC+p+FTkHnI1l9r10tftCBi0nrSIHCP1yedXHSZGMpYBsqgAtbsjwvtfwqZwjo11bB5GBI2VdvU1rOFwxZzIyqWGxIBI8r7VXmhLDopSl8aDGccmoSiVH0Z8NlEkkrIyoVyqWBGa99r7jxq+6OdGxhZpZ2kzu+bYWVQTfzJ8alT8bVedUPFOMlwVOikWIB7RB8tq83Htczb4TOrUYKvYZLpTxw4vE5ggKpdFAubgH4jUNcIW/WHKP3EA+Z/3q+gwubsxqFUbi6j3JOtPsiWydo/vEWt4AXIPnXUgqiorgzy3dkCPBZBqMg7gO2e4m+tvHajCTSyiw8OfnXTFflz8P9qJFH6VYhTsK+NT4jUaMedHRrc/cfjTXRBTjyqFPGedTZde70qNMhPP50kmMkCg4g8CyGNMzspUG9iu+o77Gxt4CsrNERe42VfuH3GtE+Hbvb8+dQZ8Ce1ruLG+vlS2GiPgG7I07/tqXmHjTVgygC21MZu8VS1uWqTo64HK/tUaVR3n2NOahO196iiRyYL0PtSpdWO/5D8aVPQvUyJT4t6ZTk3qxlceTS8LIq/wGGJPIVm+Enatdw5tq4erbjdHShwWqYXTU1UcRwi87n1q+B0qm4jXNwyfUO0YvjQsNKoKv+OLvVBXp9N6hz8/rCpUqVXlI428abSpVCCqXw74xUSrPg2Dd2uFNu/lWjSJvKqK8rSg7NXm+prK4jAO73sFH7zEKvpff0vWxjw/ZC1Z8P6M4c9uRTId+0Tl/l2PretvpXJHHhtmPQxcpujzxeFKdFcyt/wDWrFR/mNvmBVjgujZ0LWUeJzN/KOyPUmtjxSZVsigKo5AAAegqokx4vZbse4a0ml02Ps1kyfEbPnydbhAmQwAAINtuVXHEsasUIW+p0A5+1ZOTGlT2msf3FsW9TstDn4gzc8vl8Xv+Fqza7VRyTgse6i7931/BbpdPKEZdezZOaR2/hG+ure3L1pRYg2sLi/qx9tB6VXJmOliAOZ27zzq0w/D2AzsrZTzt8/61VmzzzKpvb2eH/vzLseGGL1V8wZVybKjC/gSxqRHwxVJ67OpIuBbX3bSrlWjyKqWG27X+Ww+VBndSLW9SNfIVSkiwo55Xew0sNBZVFvA5RQv0e/d4/nSrbqg3w2v3Hu8Rl196MIAu4Uetj7X0prJRSCD+mn4UWO4O358zVnKnK17+drD3qNmAFrW/PdUslA1cHQr89flXFUcr+WlSAndr5ilfQ6VLDRHkP8P23qLIfz/Spkm+1v8AagOR+TS2MokRloT+dSGXx/PdUfzpWxlECTTGsaNJQWQ1Wx0RZAO6o0igeFSpAajNQTI0DyjvpV23iPz60qawUVlOXem05N6vKFyX3CuVa3h3KslwutXw47VxNadKHBfA6VT8SarUNpVPxKuZgXeLGYrjhqmq74xATyqrw+Dkc5URmPcATXp8LSgc/Mn1AkQk2AJJ5DU1ZxcCe15njgXf6xu2fKNQXPtVzwvohiSO04gU72N39l+81eYbolhotWBlbvc6fyjT3vVEtbj6uiMrfu38+PuKsMqtoxow0F7RCbEt35erj87asR55afFwJ3N2yxjuGp+3761+PkCjKoCjuAAHsKrTLXf0mihKPXO2c3UaiUZdMSPhOCwpyzHvb8NqslYDQaCq+XGqu5oJndtQMq/vNoK3vLhwR8EjKsWXM/Fl1DOMwuas5uLgJZBc/KscJlXW+drE3Y2TTuG5qJicYz/E1x+6NF/PnXn/AEhn/ipLp4Xt/H+DraTB2MXfLLPF4kMxLvmP7qmy+Rbn6VCfFE6A5V/dUW9zuaiLITtz0qZBhweV/T/eq5SlP13f2+nBako+qh0EOnd+Te/yqThcPdgA1vFtF9zVnwnh0JBMsgFr9jUepcgX9KJN1SHNEAy7XLAgE7ZRuNqICbiMB1aAiUEnZbXuRzB2A31NCmxDnRjm8muD7HT1qFHPm0VR4m1gBfv1+dS4sMQ1ypIv+8Dp5Wvt4CpZKO4XEWa1tR46etTVKm5Jue+9wPSq3HZTqAR4X+6u4dmb4RdRyP51oWGi2dBluliOWuvzqNluCzdk8gdT9lRmmym7dnTQXBB8dOXfRDjSBrY92U3+VSw0MkQ3G57jfT+lILcDNyGhtr/WnIxtqASRcctPEChyy6WB8+evcBUslA5MvIgnxB8e6hm402t9/MVwNcjl8tPzel1oI18fzeg2MkJgDzNDyC3vvekXNjpfaglrDnz+78aWw0OfwFAkPj405n7vnQeqPPmQbgjnS2NQ0250xhypM5sQaC5vz2/P30A0MkXxqMy1INhz9KE4oBoF1XiPc0qdlHf9tKjZKKanLvTakYLDM7WUE+VaW0lbMsU29i24XWt4bGar+E8GYAFtPtrQwRhRYVwNXnjJ1E6cFSJK0KXChq6GpsuKVfiIH2+g3Nc5KV7DjE4VFuVzedTY0CiygAdwAAquHEgfhHqfwp7Y0AammlHI+SbFgXtVZj8YADrVfjuNaWXU1nsdiM36x7fwjc1v0Gn6Z9UijNbVIfj+KAtYdo9wqOyuRd2Ea/OoL8Ry6RKF/iPxVEMrE5ixv+fzavTS1mWUemHdXn+Puc2Onxp2935Fg2PRf1a5j++32gf7VHmxjPbMb86EAzHWjR4cb7+dZGldvd+0vvakDVSdqm4fCkjlfuJF/nvRcHgJJP1a38TovvU5IZIjYxm5uAxF76akEaA29algJPCuj7PuAq76gZz6fjVhj8DAnZUtm07Km4v3t+fSqJHIIKGx30JHzqRDMBobE73225Dv86hC3AlGU3X/AA2GbbwqNID+0GS2wAzKee96YuNKi+ftHvsQNOZAN/lQ8U8p1cbbEbW79NqFhoMCCNQAvcLgk+HI+ZouHnUCwJBPM2LDwvQsKxIu+UDlm5+F97eNBlsCCLH/AAnT0uNaFhSJsrlrG5y3sNb38x/SmxORvmCjkLj0A2qCkrEnYBf5R3b0SN2J7hzI+G3M91QNE13Qndrd1xrQmkLBiLECwP3C1CMgc2AA7r6H5czSja9hY6X211PP7PapZKHRi5LEkG3hvsBY/nSjhBvnvby3tva9BxELeBt3cvU0yRiABbYak+OtgfD8aDYaOvCQCQwtcDmDr6U1W0IJ7gPx/PfTOu0ynbU865ImW3iLi/8AQ0ApCYGxAPPmO6/40zKbXpryaAA8yfstv60utBFjp72oWMkMcgjuOtBkb8PlTnGl/G3yoRew9b/L/ahYaO6Lax3108/nQpW1Ntj9+4pGS/I00i4PfUJQwHlb8bUJ9L/nyrrmh5zyqEG5q7S6zyrtEhdYHovGNZGLnuGi/ia0GGgRBZFCjwFAElClxlhp865GSeTK+8zRGEY8Is89Q8TxhE2ux8Nvf8KqZZGbc6eOg9qjySRjftn/AE+1GGmXjuFskScVnlNk7I/h+9z/AEpyIF1dteYGpPmTUCXiBOg0HcKr5uIKOdz4fjWuOBvaKr4COSju2X78Stogt486rcVxMD4mue7c1Sz41m52HcPxqMDWjHpIrkolqf7SfiOKM2i9kfOoRJO5ptS8Pg3YXVSQOYBt71qUYwWxQ5OXIBUPj7Gjwx37vM0QIdLbnYDc1f8AD+BNILy6DkBYP6kcvelcgpFbhZLAqLEW5/CPE30FHw7RAguhYc8pIX0B1PuKHxjBtCQC6MDsF0K+JXX3uahxTX2oUQ2L8ajVAIUu3JTYBfTc+lUWJxrOe2ST8h5DlUJHA8T8h+P2edPkYnVtb+/pQCGiBY/bfQeFzTzl0387fduBUaORiQBbLv5eJ7zVjCqEMzE32AFrH12oNkSCYEgZbkc+1a6r/lOp/rUjGzDcNmJsSRff3ocOHVQC57RvZdNO7MKB1wBOYZu7uoWNQ4zltWtlGm2p8Ad71x2U2sCotbv/ADyppQyaqNtLAjT05ed6HJAQdwR7fbUslEpiGsEIt3bE+OvOhdpe8A00t1YB/aOg71Hf5n5CkjADQsP/AB9RUsNBsxAF9SddeQtp6nf2ouFxZXUAafbyvTEBY/Dmvrcb+fcKZiMt7K3uDbTx/pQCGOJLX0BFteWXXkfWgYe+YAGwP2USVMqKBu9yee2wFvM1EYkHuqWSiS2IBY92uwHpTcRKGI0tYW9qZhblvDc99qDM4vpt+eVAISS4t3EXvahtIAoF+Z+wUR5lNgTawA23qNOBy27+VCxqHF7ixPpQyL6eBPsK5Cd/L7xTBJre1AIkex12OnvTOs0511j40NgdxRANY02VhoQCL6j8KexuL92h+4/nuoDnS3rTog/rh+RSqPSpulAtmueY1X4rGFdhr30qVc/FFNmhlfLimbc0LPSpVtUUiuTdEXEzcqju5JuaVKtEUkjDNtvcbUjDwg70qVSXBIlnh8GuW+xHPy1omHlZgy3I0vddL+BFcpVQy1F90fw6ZFdVsSNSdTv32qLx3jDo3VoAumrc/TupUqi5C+DOmQkk8+86n3pMt9T8tKVKnFDSrlyEftAttqNCdTz+VOhOYgE73+QvXKVB8EQdXuNrDu/O9EVyNq7SpGMEwrXY3F9Cb7HQX3o8o7IJ1v37j150qVDxGXBJy9WLL+0Lk+H7vyoDSUqVQIPEL2Rrob6ctDUdls2UaWtr33AO3rSpUSE6MZUZgdTZPcEk/K1Q7muUqCIdZyQBUid+rC2tfU3tSpVGRDYcR/CATzFxQcSmU73vSpUPEPgAkXanM9lUfxN9i0qVQgxnNj4gjx96FGOVKlU8BgbtrTo9V8j9ov8AdSpUz4AgTd1CelSpogYO9KlSpxT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" name="Rechte verbindingslijn 10"/>
          <p:cNvCxnSpPr/>
          <p:nvPr/>
        </p:nvCxnSpPr>
        <p:spPr bwMode="auto">
          <a:xfrm>
            <a:off x="35496" y="1196752"/>
            <a:ext cx="91440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kstvak 6"/>
          <p:cNvSpPr txBox="1">
            <a:spLocks noChangeArrowheads="1"/>
          </p:cNvSpPr>
          <p:nvPr/>
        </p:nvSpPr>
        <p:spPr bwMode="auto">
          <a:xfrm>
            <a:off x="309408" y="-51993"/>
            <a:ext cx="53998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i="0" u="none" strike="noStrike" kern="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itchFamily="34" charset="0"/>
                <a:cs typeface="Calibri" pitchFamily="34" charset="0"/>
              </a:rPr>
              <a:t>Externe relaties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97185" y="624001"/>
            <a:ext cx="6579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Calibri" panose="020F0502020204030204" pitchFamily="34" charset="0"/>
              </a:rPr>
              <a:t>Overleg met andere kerken in Den Haag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179512" y="1282124"/>
            <a:ext cx="885698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2600" dirty="0">
                <a:latin typeface="Calibri" panose="020F0502020204030204" pitchFamily="34" charset="0"/>
              </a:rPr>
              <a:t>Gezamenlijk projecten (</a:t>
            </a:r>
            <a:r>
              <a:rPr lang="nl-NL" sz="2600" dirty="0" err="1">
                <a:latin typeface="Calibri" panose="020F0502020204030204" pitchFamily="34" charset="0"/>
              </a:rPr>
              <a:t>kerstwandeltheater</a:t>
            </a:r>
            <a:r>
              <a:rPr lang="nl-NL" sz="2600" dirty="0">
                <a:latin typeface="Calibri" panose="020F0502020204030204" pitchFamily="34" charset="0"/>
              </a:rPr>
              <a:t>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2600" dirty="0">
                <a:latin typeface="Calibri" panose="020F0502020204030204" pitchFamily="34" charset="0"/>
              </a:rPr>
              <a:t>Den Haag in beweging (samenwerking tussen verschillende kerken) om ondersteuning te geven in missionaire activiteiten)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nl-NL" sz="2600" dirty="0">
                <a:latin typeface="Calibri" panose="020F0502020204030204" pitchFamily="34" charset="0"/>
              </a:rPr>
              <a:t>Gezamenlijke kerkdiensten met de NGK en CGK.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600" dirty="0"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2800" dirty="0">
              <a:latin typeface="Calibri" panose="020F050202020403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nl-NL" sz="2800" dirty="0">
              <a:latin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nl-NL" sz="2800" dirty="0">
              <a:latin typeface="Calibri" panose="020F0502020204030204" pitchFamily="34" charset="0"/>
            </a:endParaRPr>
          </a:p>
          <a:p>
            <a:endParaRPr lang="nl-NL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7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490538"/>
          </a:xfrm>
        </p:spPr>
        <p:txBody>
          <a:bodyPr/>
          <a:lstStyle/>
          <a:p>
            <a:r>
              <a:rPr lang="nl-NL" dirty="0"/>
              <a:t>We zijn in de volgende regio’s opgedeeld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412776"/>
            <a:ext cx="5361526" cy="44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90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Harmjan &amp; Lisan\Desktop\BB tijd\LOGOICHTHUSKERK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56376" y="62359"/>
            <a:ext cx="1027855" cy="103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data:image/jpeg;base64,/9j/4AAQSkZJRgABAQAAAQABAAD/2wCEAAkGBxQSDw8PEBIQEA8PDw8NDw8PFA8PDw8PFBEWFhQRFBQYHCggGBolGxQUITEhJSkrLi4uFx8zODMsNygtLisBCgoKDg0OFRAQGiwcHBwsNywsLCwsLCwsLCwsLCwsLCwsLCwsLCwsLCwsLCwsLCwsLCwsLCwsLCwsLCwsLCwsLP/AABEIAMIBAwMBIgACEQEDEQH/xAAcAAACAwEBAQEAAAAAAAAAAAACAwABBAYFBwj/xABBEAADAAECAwQGBggCCwAAAAAAAQIDBBEFElEhMUFhBxNxkaGxBhRSgcHCFSIyQmJykvAkgiM0Q1Nkc6Kj0dLx/8QAGwEAAwEBAQEBAAAAAAAAAAAAAAECAwQFBgf/xAAqEQACAgIBAwIHAAMBAAAAAAAAAQIRAxIEEyFRBTEUIjIzQWFxI4GxFf/aAAwDAQACEQMRAD8A+XJBJFpBJHo0crZFJfKEkEpGIFSGpDmRikQAKA5gYpDUgIWoCUDVIakVjoUpCUDVASgVjoWoCUjVJagVjoWpCUDVISkVjFchOQdyhKBWMSoLUD1BagLATyk5DRyE5BWFGdyVyGjkJyDsVGbkKcmpwA4HYGZwA4NTkFyOxUZHAFYzW4BcDsmjFyFODW4BcDsKMvIQfykFY6PHSDmSShsyUxFKAlIakJSKwBUjJkKZGTIrAGZGKQpkZMisqgFAakNSGpJspIBSEoGKAlIrHQtSEoGKA5kVgKUBqBqkNQKx0JUBKB6gJQLYKEKAuQeoC5Cdh0Z+QnIaPVl8gWFGbkK5B7RWw7FQhwC5HtFORpiaMzgFwaeQpwPYVGVwC4NfIC4HsFGRwLqDY4F1IbBRkcEHuSCsdHhTA1SRINSbWZEUhTIUoNSTY6KmRsyUpGShNjSJMjJkkobMk2UkUpGKS5kYpJsYKkJSMUlqRWOgFISkNSGpE2OgZkYpCmA1BNlUApDUhqQlIWACgtQOUl8pNjoTygUjQ0KpDEZ2ihrQPIOwFpGa9biV8ry41S3ly7lNdm/atzTqk1jyOeylFuX0pS9vifKbrdtvtb/Wbfa232tsLFR9Ux3Nfsua/lafyD5Dj/R/X+mzz9rHNbfy1t+Y7jlCwozOAXBpciqQWFGepFUjRSFVI7FRmaLGNFDsDwkg5QSkNSbWZElDEiTIcohspIiQyZJMjUidi6KmRsyVKGShNjotSGkRBoVhREg0ikGhWFEmRikkhyhWOi1JZexaQrHRSGSiKQkhWMsjZChACwHI3YtSOwEOSKDzcv0l0s3UVl/WinNbRka3Xf2pbMKPpHpX/t4+9XPzQAehWLdNdU0fHqnbs6dh9Xnj2mfdqMP33K+Z8u123rMnK059ZezXamuZ7NfcCEez9Bb21iX2sOSfjNflPorR8v8Aorl5dbp23suapfgu3HS+ex9P50+5r7gYIXYqhzQFQFgIoXUmnkBeMdioychZocECwo51IZKLUhKTVsiiJByiJBpEWUkFKDSBQ2ETZVFzIxSXKDSFYURIvYJSEpCwoBIYkWpDSFYylI2USZGTIrApIJItIJBYEUhbELSCwK5SKBsoZMBY6ErGDqMf6l7d/JW23f3GyZQTkmx0fB/BexFH0Z+jnB4ZtR9/qn+UVfo4x+GfKvbONl7onU+eso7vJ6OPs6mv82JP5WjkOMcOen1GXA653jcrm25d+aJru3e37QKVhRjZU9nd2ezsLZ1NfQHU/u5NPX+bIvyjboVHNzqbXdeRey7X4jcXE8stV67N2NPb1mTZ7Ppue1f0G1a/3L9lv8ZJpPoRqayKcnJGN/tWqVtLop8WGyCjvlO6369pTg1YtPyzM9r5ZU7vvey23ZbgixmF4yGtwWFjo5RFlqQ1BrZFAoJBzASglsdAwh8SSYGzJNjClDJkGUNhCsC1ASgJIOUKx0CsYyYDlDFArHQEwHyhqAljDYdC9iKBnqw5xhsFC1AagdOINYxbDoSoCUjvVhTIth0KmPIYo8hsoYl5EuQ9TNyE5DXylVAtg1Mjg+T+kHFtr8n8WPFX/Ty/lPrlQfLvSbh21kP7Wmj4ZLLhLuTJdjjaXY/Yz7bocnNixX9rHFe+Uz4psfY/ou99DpH/AMPiX9MpfgaTdIiKtm4JIPlL5THc01FMBodUg7hsLUS4IG7IGwUcrMjJQqWHz+RtZFDOUJSArGTZLkFBzIxSBFD4J2K1KmRikJBzIth6gJDJQagZGMW49QJGqgliCWInYrUioNUByDJgLHQSQSLmBsSLYKKihiYycW46cJLkUomdIOUaFiDnCiXMrUz7kVGxYUF6lC3HoY+3oV29DdybF7C3Hoec5fQ+aelXFtm0tfax5V/TUv8AMfXHjPm/pg0+06O/4s8e9Q/wLxT+dETh8rPl59Y+g1OuH4H09ZH9OSkfKGfVfRpkT0HL9jPln38tfmOnN9Jz4/qOg5fMt+0fSQqpRzbG9CLFUmaa2FUx7CoyuH1IMbZQ9xanOw0PhT5HnTk8h02aujPuejONDZxIw48hpx5DNsaRpWnCWAHHmNEZyXItIBYhk4h8ZUPlohyKUTKsXkMmPI2xKGzjRLmWomLYio0ZsK82K9R5P3i3HqRNFrIvAqNNv3p+8fj4f0DdBoVjodNLyLWhCWjftE8iGoDJyjpy/wB7CZwNeAawshzLUBysbK3E48ftNET5MlzKURkYw9gse3Rjpa6E7kvsZ5lB+rfgjSpQWwbE2YXjfQ+f+mTC/qmmrpquX+rFb/KfSrOF9L2Pfhu/2NRhr3qp/MaYZfPEH3iz4ez6T6LG3p9RPTUKvfjn/wBT5vR9L9C36z10PpprX/dT/A9HO/8AG2ceL60dg4K9Wj2snD0zPXDn0PO6h2anlvGhVyereja8DNl076D6iDQ8twQ1vTsg+ohaHEKA5xklDZNHkJ0JMMdBFIyYfQl5A0GRQfODK8hs4/InqFaAzb3NWLKwMenNMaYTyIaxsdjysfGYVjwD5wkPIi1jY/HszRGNMzY4HTjM3MtY2a5iV3MKq6JMzLF5j4xebJ6hXTYKq+gyZvqWp/iZb9rE8g1jI6a73uBWt28H8BeRb+Iiofh2+4FIeprWvfTb3DFqaZ5ymuvyDnC/FhaDU9Gclf2x+Ouu/vR5kxt+8x0UurE5D0PUV+0qsvtMk5F5jZzrz+YtiOmN51/Ecp6Up34TqO/9WtPXb/z4X4nXRlXT39h4PpChVwvXdndh5/6amvwKxT+eP9Ikuz7H54o+i+hHJ/jNVH29NN7fyZEvznzq+87b0OZeXimy2/X0ueO3+bHX5T2c/wBqX8POh9aPufIA5fQYubqvuQXJ5ni7HaIcGbPjXsN9QvEzZNvITZUGeTWCd+8hvdryIKzY+XzC6D4xroZ5sbFmzkZUzTGJeZox4l5mXHlY+MxDZaRsjEh8YkZMeY0RmZDZokaoxLoPnEuhjnMxsah+RDkzRRRsjF5DVi8jJGofQ0483l8SHNlqAxYUHyJdSlZfrCOoPQrdeZfYC6AfkG49B3KvMrYWk34/INYX1XvH1A1CWwalCljftGLT0/72F1A1RfqV5BziQp6drr9xcR5snqBr+zVGnXRGmNKuiM+G9vE1Rq56ol5GYzUvwGtKvZ7NifU11YydZPX4MZGef7TJ6pg3NGX6kvM8j6W8Np8P1y7P9U1D8fDHTOivUJd3b8DBxnUqtPqI+3gyx1/ahr8SoZUpJ2NSm/wfl2zpfRrmc8V0u373rsfvw3/4OZfcvYj2foVm5OJaGu7/ABET/XvH5j6rN9uX8f8Aw82Paa/p+iYp+LZHnXX4mHLnfUwZcrntlbnzCyWe10LPYedf/TNm1qXijwdVr68N/keTl1Vt95su4njo6S+Ird9rIctz0QdLyOv0c/OoGRqDwFqjJqeKNbbPZ7v70jv+HkznlOMVbOxjUmnHqjkdHxTdJN/rbJ9h6OPWGE8Ml7mkHF90dJOpQ+NQc5GsHxrfMxeNmqOjnP5hzm8znlrRk67zMnCRoqOjjP5/IfGpZzc67zGzrvMzcJGio6eNUNnVI5uNcuo2deupm4MtUdCsyfiMnJ5/ic+teg1r0Q1IvWLOhWReQU3PhseDPEF1DWunqQ9h9JHvLJ5r7gpzvqmeEtcuoX15dSG2HQOhWq9hPrK8ZTOfXEF1C+vLqS7J+FPfTl+G33lrTJ9y9z2PBjW7GnFxFmcpSRMuNNex6+Ph3bvtv9+z94/6jXgqX+dNGPTcSb6fE9jTZ6a7vmc0+S4+5xZnlj7mT6hW37W3tqmIzaXsaqpe6a8Wexmmtt+U5/imdrvn5iXIblROCUsjqz825Y2e3Ts9w7hWTl1Onru5dRgrfptkkLik7Zsq6Zci91sxzfK1X2Wq9z3P0VfND+o8zKtMj/TPuObK130xX1vzZ5l5hNZD5SKPp5QPVvULr8jJktHn1fmKrM+poovyZOP6PQ38/iQ8z6w+q+BZerFqjgXqO9fI8/Je4Lt94B9Oo0fLOTZrwZ9tvb4dX5nq4tS9jwJZpnUNEyxplwyuJ7i1QydWeCtUwvrbM3gRsuUzoJ1gS1nmc8tawlrmS+OjRcxnRLWvqHOtZza1z6BLXvoS+MilzTplrn1DWvfU5dcQfQL9IvoQ+Ii1zUdUuIPqEuIvqcquJPoT9JPoT8Gi1zl5OsXEn1DXE31OSXE30L/Sb6EvhLwUuevJ164o+oS4q+px/wClH0+Jf6VfT4kvgrwWvUF5OyXFn1DXFmcX+ln0+Ja4u+nxIfp68Gi9Rj5O3ni76j8fGGcGuMPp8S1xt/Z+JnL02/wdEPU4r3Z9I0/GX1Oo4H9Jtmpybuevbuj4tj47S/d+J6Gl+kdfZXvPP5HpGy9jsWbi8mOsvdn6F4jx/EsKqaTe2+3mfPeMfSJ1zU2lKTb232SRxuT6TPlSW+/R93v3PI1/G6uanlW1Jp9r8SFwMubL1Mvd9l/pFYOFx+GnJvZni8Vrmy5LXdeS7Xsqm18zz6Nmauwx0z6nF2il4PmeZFbuS/J7HCeOOMmTs/Vy5PWV2tuW1s37D364h5nDLI0+zxTT9jXaav0lfjt7jDLxIydpGvH57hFxm7OrrXiq1pzFcQr+0A9dfUlcNGkvUo+GdM9YUcz9crqQr4REf+ivBiZCEO08kuSyyABEQhAAhZCABCyiCYFkKIIZZCEAZZNyEAZe5CEAAkQhAGgkEiEEUGh2m7yEMZ+zO/jfcibcgmyiHPE9vL+ROT8DJRCHXjPC5nuKff8AcSiENTzmUQhBkgkIQkZ/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" name="AutoShape 6" descr="data:image/jpeg;base64,/9j/4AAQSkZJRgABAQAAAQABAAD/2wCEAAkGBxQTEhUUExQVFRUXGBUUGBYYGBUaFBccGBQXFxcUFxgdHCggGBwlHBYUITEhJSkrLi4uFx8zODUtNygtLisBCgoKDg0OGxAQGy0kICQ0LCwsLCwsNCwsLCwsLCwsNCwsLCwsLCwsLCwsLCwsLCwsLywsLCwsLCwsLCwsLCwsLP/AABEIAKUBMQMBIgACEQEDEQH/xAAcAAABBQEBAQAAAAAAAAAAAAADAAIEBQYBBwj/xABGEAACAQIEAggCBgcGBgIDAAABAgMAEQQSITEFQQYTIlFhcYGRMqEHI7HB0fAUM0JSYpLhFVNygqLxFkODk7LSJGM0VFX/xAAbAQACAwEBAQAAAAAAAAAAAAABAgADBAUGB//EADQRAAICAQMBBAoABQUAAAAAAAABAhEDBCExEhMiQaEFMlFhcYGRsdHwFCMzUvEVQkNy4f/aAAwDAQACEQMRAD8A8Np8a3Nb9+GYN91QeV0+y1MHRKE6ozD1DCsUtbGC78ZR+KLo4rezTKDhyVbQLc6irOHo8V2YH5UdOFMDtXPyaqEnszUoUciwoy91Gw/HJ4BkzJJEP+XNGkiemYXHoRUhI7C1VvEoDWbFkfUGS2JGN4xgJlticI0RO8mFfb/pSXX2IrOTdFcJLrg+IwMf7rEhsPJ4KGa8bH/MKBxOMhazGXWu5pX3THlW5ccW6KYzDDNNh5FS1+sAzxekiXQ+9UtXXB8Zi8Oc2GmliJ1OR2UH/EBo3rVs3S4vpjMJhMVf4nMfUzn/AKsOUk+YNauqL4KtzIA22q2wHSTERbPmH7r9oel9R6VeiPg8/wD+3gnPcUxMA9OzL9tck6BFiDhcXhsUp2VW6uf1hksfa9JJRaqW4VaLDhnTuNrCZCn8Q1X8R860L4XD4lb2VwdiN/QjUVi5ejUsfZmiZD3MpF/EX3HjVn0ZQxNlGluVcvNCEN8dpoui29pbhcd0Mt2oJCp7jf2zDl5g1Bgx+JwpBdA6KTa4Dx3IAJt8IawAuMrW51vcSxEedQD3isTjOJRvIQjmGQcmBKHw0s2vhetGk1eWfdluvMry4ordbGp4H02icgZjE2vZbMyctj8a+zjxq245xtJEWJ7jrD9UyyABmUgjK6m1huRvbSxJAPnsuDVz9ZAR3yQkOoP8QABX1W/jUtOFYqEZ4G6xSP8AMRYggg+BOmu+1a5dldXT8itda8LNHwnh+IPWKslsjlHnsEAC5XRIBIpJJvqDbKykksbVaYlcKlxG/UzIbExku7Mde2ouXZr37zfnWb4X0wWNereLqGAIBUdkG3NTa3mCu+xqyhg/S3ilOQSA5nkBLRxxlWXLawvJe3aPdr2bIyyxyjzwFST4I+J4hLLkGKhkv2ctrRmxezGe4JRSL9g6GxuG2Gi6hYgZcTaQdkrIXPUx2FlKLdurbUjOdddwDlpuOxKYKMrFH1qSMWYAKXLHJd5LDtA3+IgAWA5iqhILmRopVQWuesMf6PGSLFYgxJ6wG3aYAdo7WKleRiZjsdK69VmyxsgKutjP5iO6kWI+I2A5ixqLhOGMkMT4uQKLC5+qaQMRsXIIQb6J70eHpBEmkJCy9lZBKwy7gaON/i0RRbkAt6DicHnjcOWUEDsMBmFwP1MbJaM5r2JuftJSAOeSOJCqqwBu6TWKZic2jMq5pCQDsGvbTbRIs8yxg2RgNCWbUWPZyupJ1FtQtqijElWth8ObSxsXzqeu7OoBB1UG9wCVAINhtQpG7KGSQuunaDZmQlRZnsoRRy1BuANdKZIFjMZw3DxMcRLiJdXtLGsjxopJVdApzDXe7c+W1RXg4ZmUrC86sTmbq8Q55drPbtb23PKrPDz5WVlgTOuc5ncNmFyc6MbjkfhPhVfJxGVPqjPGEkDOgjw88xAd7iO4OhsNDY7U6QA2EOG6xo1hnji0ClgyG+Q3C9Zra3lt3UWBYGRJl1OZVduqjdG+LUyRqCTY/v1ExGLxDLpLimaNiVQYQXYAFQzftLz3qW8pcsXYkOpIzKhYW7J0CXU5VPLlzpqARsUhBmRHsWt2hI0enWHOCsxNyI9N76jbk7IGjhHYzEgC6OJbCRQFWVVFgdDoD8NAxxBHbLqrxyByc9vgXOuZy6/s20A3HdRsHGGiiJjUguxJjLFCTIuuQHq3G4BbvFudSgEzFNImILuJXVFdiJGCrqqAhJVsAtlH6wLc7kVUYXEJEMTMpWKReysTSF1dtzGoI7SZ2CgowtYXNqnJGt53w5hdtFAMcYOrm7BGcXNipBDIpzXsdqhY+VWjiw4vC8jM8ihAY2DN2VCciWYWfsm0bAE6VCAuBzGIvOZI4WdiMwCthm1PYOW2Q3vrcE97a0fhkiylpMWUSQ5QhyyqTc266J7qbsSBpqBYaC1Tcc8sYTDXYw6K2aJz2SBYoxKnMLjsMCbuLMxy0SbhhxdosGFmivbJ1bWiZWKs6ZnzRDQra2VtbDc1G0uQpN8GK4txPFMVDICAxQODlLgt2Vkym19joBr43u3+xnxEjL1oKRqDK6j6pGI0jU5gZW8SeTd1XPG+BYqKURWjhkVXlbIvajRbqrtKRoWINlX3qTwLhMUueJR1pDPJL2rQIATeQtoLEDvOg77U8FasEu66MJ/ZS/3yf6f/AGrlar+zI+5P5aVXdixe0JzcGQ7Mw9jTRwVhqrj2Iq2WiLXl4el9XBV12vekzoy0mGXgVyYeZdiT63+2nLjJ1+JL/wCU/aNKtVoqih/qal/Vwwl8qf1A9M16s2ivg4pf4kt6/caKcVA2jC3mD91T8gO4BpjYCM7oPTT7KCzaCbuWOUf+sr+4ejOltJP4r8ECXhUMgsr28Lg/I1RYzoRLmzR9S/gwZD8ritWOFpyuPX8a4vCmHwSEe4+w1filp0/5eZr3SjfmhJdpXehfwf5Mg3DZox28JILaZoysl/Gw1rM8Tw4vY3U/uurI3sa9dWKdRowb2++uiaQ6SRBh5XH3itcHLmLhL4Sp/SRU6XKa+V/Y8PkiA3uPsqZguJsmWzA77jwr1TE8LwTEh8MEJ3KDIfdCpquxXQfBvqsjpfkcpHqSA3+qr5OVfzMcvpa8rFTj4SX2Mngem2IjIyOQBcgXuvd8B7J35ir7g3TFZpLTYWBv44wYZPPsnIf5KDP9GbbxSxv6sn3Pf3FP4N0Hnhe7KfMFSPkSfkKqnmwqLSfyf4Y0YSvg9FwMcLocudQRs1jb1Fr+1ecfSH0MmT/5EcbSR83jBZR5kbetei8OwxVLHurJdKmxEZ6zDySRMCO3GZL+RycvCsmllHtdl9C3Iu6eXYLiUsZGR2FthuB5Dl6VruA9PnVgs4up0zDcem59Sa4Om7qxGMw2Bxt9C7xRiU+PWIoYHxNLFYjg+JGiz4CXxvicP4636weldXJBTVSVmZSrdG44tHFLCHOQgjQtt5X3WsrDF1bAo74dyeze5hb/AAyrddfO+vKtf0f4KkuD6tcTDOpWwKlhy5q4DD1FeYcWwOL4bMy/WxLfstY9W49ey1Z9L1wuP+BsijKmbBcS0JYYmAlJLZ3XtK4AtltqoB5gWJ11BJNXGM4r+lLkgJTKAI+rYLmNj2GUG6IADcgG3eNL0PQ3psZ3/R8QFuRZXAsD/Cw29qLjIYxOU0UlgAVIjcX/AIWsrgfwm/hVympS6Zqn7uPoK00rTsvsbKqBFZRNfIgbMFhw7WKrYj4SbWDbnYAXtUVOtCq8gMpUOo0vi1BsLqNlT4b6BtRexpNgMRCc2UTalw63EgYi2ci/ab351AeNJusA0kdAGJsGdlzEdYrA5vit3ADbazximri7QG/B7EwTF0TIRkFxnjVrABG/W3ALeZyroRcnSoi4FowtiijLNJly9lz1mYZFspt2nFwF0KAG2pkYlVDFlC6ZJOtUrlsbKcwyHOQF+JxmIN1traRFYXVsmnWZtbxXzizG7fVNcHVr2IHaU3opAImFZToD2bKFd9St8xyMN5FIt+02lhuKmSJmUqZJAl1ZhEI0VGVks4cgAAsutx99gTAZzkIL3BY5ScwCEKL6l+1lFzr2dCdKsUw0rWJstsoBZXJylV+G5uy5m56C1u6moBQyTa9t269LCVTj3VmGUnsrEDoS66ipvD3AJQZj1bZwqzSSIFO4u8altm1Fj2ufO4/siNwrFpmGWxVWlRVublmWIpbluTa9VknAYQxW0uZbXuR8J+GULJnAOYHtKb3B7qamQbioQrKEuCshAZMl+2NMoftObsx3t5VE4StjAnVIHzEZShim0CHKnaySAaDutbWr48HeRMyPICSLqShGgKkEDQ2KnS3P3i8IwrxKVKkqhlkKqQqG4DC63EVyrAm+Xewo9ICr4hF1gVZIi7vKWVZDFDihlUAmMKMktrnUEAW7ybCwk5klmldGxEEP1WkeXEJYWAZci21L3tZtbnuWfPiUhKrsYI3fq+0Ezk9khVBkjF3UZ1dkFgfGlFgAI40YOrrGZJJM0zTql1IKlRbERWy3A1tyvoBRBkMz4WHrSeuinB+J5VKqASx7AK5SAxy2UAnzqgwvHsTD1ixzZMxWNEhkdmRn+DrHO4ADE21JA2vVj0jw3WRNjCcK0ZBR1jlMzSMuYxt1ZIKte17nQEk30AXAeCPNIwaRUTr4IusZQEjACGKFQTYtlYgLl3a51JsFFS5Htw3DcNwz4ppgiyS2j+smeMyH6vMCLbZzZgBe+g3NbroJxFcJhsRngkWCKSVhJaNXkC3JDRnKVKqF0udWsNrVzhuHbCYjGRYZ+s/UrHh+rkdM7qEDyOp7Ci3aOwDGw0ArC8S4pLnxBljzBchKplCiR4I7ghmBChwGvbtHbVbVb3Yx+gu7dsP/AMcQ/wBxP7J+Ndryz9P/AI5PlSq7+JZO8epLRFoa0Va8AzsBFoy0JaKtIEKtFWgrRVogCLRVoS0RaKAFWiChLRBTACWpjYZDuo9qcDTgaux5Zw9VtfB0JKKfKAnh6WsLjyP41xsMyjsyN661KBqLjZrCuros+fNNQlK179/uZsuOEVdV5EOTikiaXVvMfhao8+Ljl/Wwg+KsVb0IsR71W4ie7E1xJdK9b/pWmlFNwV+7b7UcKWuyqT6ZbfUPPwrDSWBklAH7Mqxzr7yKzj0YVXv0IjY3j6hm/geSA2/wt1qn0C1KV6uuAQ5iTWfU+j44oOam9vbTXmr8y7Bq5ZJqLivsH6P8F6iPKARpbUqfmN6wHHJsfBjGETyqjfsBxkYc7xt2W9Qa9TnI2zZfEG1V0krXK5s69zBWHrcVy9Loss/5sWt/l+Tbm1EIPoaPOsFj8zqMXg4A6spV0D4aRu1YkdWDG1tb3S2h1re8aGEsjO5iLi1nUup0uL5QSf5bUWDAROwzQILagqCoH+UG3ypnSfh0M+RHJUqQwOVWHdqCambBleRRcbf77Nwwyw6HKyp4DFMHeLDlXjZWMbxskkcbDYFQxKA/ukCq/h+KOMkeGaNYsXH3XySW3BB1Vvuqx4D0VWOfrFkRhmzWC5WB8rWtvzqzwnA8QmM64zrJFmJCuis6XFsqMwJVfIiqupYZO7Trx/UOl1x9qMfjOMthnMc11uGUZwWQg2BFxqvLTa3ga0WC4Q+PjcYWVYp9WMUn6plMYQyqRfMdha1hc3HaFW/S3guExiBJiImv2ZFZQbjwbQ6criqjhfQ14ogqzCQD4GF45MvIEXIuPA7Vqx6jFl5aTK5Y5Q43BpiJMKwTFxGBibhifq7Bly2c/AzWa9r6DyB2nBOFO5GYmQ2+O/PRWzbgk5fFWt+ydBi8XNi8Mjls80Qv1kEo62NhbUqj6bWPZI+6vQOjfSCI4WJYIhCjjsFdY9dTb9pTuSSNKuljcVfIqmmW0PBYojmZlU227PcNRcX79PE0zFthLAMrPvoA53Go8L2HnapmF4SrWaQ5ybG4P3jf7KsP0RLWyLbypLoeijwTYMg5VYa65lcb2PPxt8663AMPKCUYG9jyPIDwI+GrxcIg2RR6CgScMQ6qMp3uundy9KnUSjzXpH0JKlnZbpcNoRYkB2JBP6tyzIoYZSLb8qxuM7JkgeaJMrda5brA111k6sxLmBsWXPYBs2tzXsfGosRYJ1zICbBkyhjoAc2a/MnQD3rx/wCkPgfUIjl+sveLOYyjEsCbMSO3YA2IJtc99PafJEvEw2MlLy9lLDI6AXUuBlYHM9xnOYNqddABsBVjw3pPjMogjkbIMjLH9UFVh1Yz5ieYVhv+1XpPQqAQ4XDmSF2dmxbZFW7HNMAjMLi62UHXwr0LgkJdWfIyAv2VcZWUBUFrXsBcE+tO49MVLwFu3R8/cM6TzwLME68Syl1ziaIC+cZnY2NyLjKRbc2NqdP0oypPA+FLNK4kV+sVrMY41F2W4YDKxtfdzzAr6WXDnvb3NY76WxIvDpMhfMZIMpW+YWlVri2ugUn0qtdMpV+/YbdHzn+jSf3cf/cj/wDalW9/sT+EVytH8Pj/ALjP1+4mrRVoS0Va+fs9AFWirQloq0hAq0RaEtFWoQItEWhrRBRsAQGiChAU9aNgCCnCmA04UykAcx0qk4tiLA1bYhtKy/FXJNrV6z0BprfUzl+kcvTDYh5q6GpvVnuNOEZ7q9nsea3CIa1HA0yrWZw8JLAWrXQrlSuN6Yy1jWNcs6no3H3nN+BVcZxN2tUOOQ0PFlmcm32U1Ebu+YrfgxrHijH3GTNNzyNmi4BIbMbDz51XY6e8je1WPDlKQk86oXVySbD3rHpqnqMk/ZSNWe4YYR+ZedHDdmPdUjDPJ13xSWubqQctu8FkHyNC6OIVQk8zV0JK4PpPMpaqS5rY6Wjg1hX1Mz01KARB89iz3yrmYAIxY2uNhc0uFxR4OA4hpleIIoCooMlnkyqzqGuNwDpyqv6ecbXDmMst8wxAA/xRFL/6qyOK6VR/orGJDnMeGgcXYC6GV81x8QzWNvClx97Aotftlkl37PUsPxaE5D1oVZrGO9+0Csetv86DXmwqZw7DFRlgjQdXKwIUEAhkuwsLAAlkJHge+shjlQcOhmsOsSGFUXmCThGLC/cIj49rzq5+jnjd8IXJIOfts7kFnEaZmJ7r6eS3qnCnCHUmx5NPajf4bESXH1ToeZ3VvE+NXME2YHzt5+P57qoV6URDQMjte1hIpOxbxOwvVlwviSSrnB7LBWUm1jccjz1Fbk7VlHDosai8SxDRxs6qGKgm17XsOWmprOfSJ0zTh2FEvxPIypGBY6kFix/hsD6kV5xxr6WcNKEJhxC3eOVSJRssnajYbWIXUantHUU6XiyM3OHxOKnlX9IR4Y2VmzkohRh8EapmLG+hNx4cqqePdE5cTDlGKzdVM83WFGYgGO3VAKb3B1BB/Z2qZ0L+kzD8RbqOrljkMbNIGIMYIHbCsDcryGxPdWT6cfSwOsjiwbyRXY/pEjx6hb2VAjAkNYZthuBvcBZK3a2GUtqJ3Qro60sC4rERYd4XUNaUFrEfrFVbHLd+sJI1NgSTWJ43wcQPiDeOS8LKojjCxo5Kt1iZjmAAuuovW74fD/Z2BheabEu0pyQhMQ6pleMshRA4j1LcxuR3UCDh8OJOJlLNG0mAXBss2s0bZ3vM5zFbERqRZvaroZYpNSTe229V+SqUW2qdfIx+D4XGZOFrZXEjYhJF0zNaeVUMjDVjYC1+61A+laIR8QSGLMqLAFVFJABYOOyL2F9Bp3V6Jg+CLbhgjZGGFMUbMNc93GYrbbVr61hfpRcNxeGzXs8cZ2uPrFa2nL6yqOuVos6VTPSv+F8F/wDzU/7a0qP/AMSP/dj+Y/hSp+1n+sTs/eYBaItDWirXi2dkKtFWhLRVpSBVoi0NaKtLZB60QUHOBuQPM1Gm41h0+KeIf51v9tNGMpcKwNpclktPFZ6Xpjgl3nB/wq7fYKiy/SDg12aRvJD95FXLSZpf7H9BHkgvFGtFOFYWT6TIB8MUp88g+81Cm+lD93Depk+4LV+P0dnv1fNfkR5oe03mMksKzssl2JrJYr6QpX/5SD1Y0PAdJZZD8Kget/tr2vo1wxR6PE4mtjPJuuDYg101CTEHq83OsdxrjUwewdgPDT52rp5sqxR6mYMWJ5JUj07hMV2vVvxDEqqfEPcV4FLxKU/82T1dqjMxJuSSe86muHnydrlWR8LwOtix9njcfM9mWQam4t31WzdJ8Khs0uo3srH7BVRwm/6MdeVYSf4m8z9tdTU53jgnHxMGDCpyafgeuydPsIwEUZkJOl8lh8zegcR451bBFjaRiL7gAeZ/pXmXCl+tTUb1qeM8b6icfVh7Dvt91YYTnj00pY+b+5qyQjPNFS4o3HAekEjSrC8CpdcwIkLH17IqPwLphLPxF8MURY1D2sGz9m25vb5VU9DOODFYzNkyZYzpe/3VC6FMDxWUj/7f/KuF0uUpSyc8/M6CpRSRJ+mGazwAW+GTcA8176g/Rxw+OZJxKiuFMWUFRYHt6+J150/6W5LzQjuRvmwof0fcTighnaWRUuyWudTZTsNz6Vpkq0237uL/AMhtOLY0DCYkZR2Y5QtwNB1YWw7tvlWV6P4yb9Cj6tQ79bK3aRWtZEUfECANAPSq/ivTISLLFDGW6wyDMTyYmxAtfbv2qPwvFyiPqlsouWspudd7k6DXuqrDiyLG1W9+PsGnKPUbfC8bMTIJEhd1JKRRoXkb6po+3lNioDHnyBJ3vqeBcXEx6ye0IXsxxRsSSumYSNqp7V9E9xavNsNicotljJ52RbebNu58SfernA488x7fhXSxxdJMzSe+xafS9joJcHEiqAFlLXBYuT+jzBASdTd+rGteX8dwqKkEMTEmzFgxAuTksdB35hrfbwrW9IZxIoBA76zGOhvbytUmkgxs1P0ccdg4fDJmhzySEB3LaZAoIQLyHaN+8jwFedcZxgmxE0wFhJLJJbuzuWt86v8AAYGTEN1SGzMp1O23Ow9PWsxiYcjst75WK377G16rrxHdcGpl6XvPhcPhpVBOFYNE4NjkVQOqI/aOlhT8ZxESSvJ1mRZFKMnVyMMp3AOWxI1tcVQcMh0LEKQdACAf9qlGGPmtvIafaKRzS2G6G9y66McahwpzJiZkdXLBMgEb2Itm7JIBAsdtKqOlfGzjJjMRlJ7VrgEa2t7BaGuHiBuCR5oP/an9flOZHytvmVMrg94YE60OtNk6GU/6XJ++/wDMfxpUsq9zfn0pVYJRr36cL+zCT5sB9xp0HTQt/wAtR5sT91YinxnWsL9H4K9XzZfHPO9z0ROkx529L0bD9IWY2A+VZfhijuq8wG9c7LgxQuka02y6/TZD31V4ziEvMkDuvVwG7NUHFaz4EnKqGZUcaxzZd6zIk1vYetXPGPhqjrvaaKUNjFne4dsRf9lfQWoFKuitCSRRZyuqL0VyltAxPeSAPa330GiQtMJhLip3DoctUCSkbG1SuHOS4uTT6WD7Zbi5mnBm8ST6qsLxh7yVs1P1NYninxmutr/6ZztGu+yHXa5Xa4x0zdcNf/4reVYeU9o+Z+2trgf/AMYjv9KooOj0stzGC+p+FTkHnI1l9r10tftCBi0nrSIHCP1yedXHSZGMpYBsqgAtbsjwvtfwqZwjo11bB5GBI2VdvU1rOFwxZzIyqWGxIBI8r7VXmhLDopSl8aDGccmoSiVH0Z8NlEkkrIyoVyqWBGa99r7jxq+6OdGxhZpZ2kzu+bYWVQTfzJ8alT8bVedUPFOMlwVOikWIB7RB8tq83Htczb4TOrUYKvYZLpTxw4vE5ggKpdFAubgH4jUNcIW/WHKP3EA+Z/3q+gwubsxqFUbi6j3JOtPsiWydo/vEWt4AXIPnXUgqiorgzy3dkCPBZBqMg7gO2e4m+tvHajCTSyiw8OfnXTFflz8P9qJFH6VYhTsK+NT4jUaMedHRrc/cfjTXRBTjyqFPGedTZde70qNMhPP50kmMkCg4g8CyGNMzspUG9iu+o77Gxt4CsrNERe42VfuH3GtE+Hbvb8+dQZ8Ce1ruLG+vlS2GiPgG7I07/tqXmHjTVgygC21MZu8VS1uWqTo64HK/tUaVR3n2NOahO196iiRyYL0PtSpdWO/5D8aVPQvUyJT4t6ZTk3qxlceTS8LIq/wGGJPIVm+Enatdw5tq4erbjdHShwWqYXTU1UcRwi87n1q+B0qm4jXNwyfUO0YvjQsNKoKv+OLvVBXp9N6hz8/rCpUqVXlI428abSpVCCqXw74xUSrPg2Dd2uFNu/lWjSJvKqK8rSg7NXm+prK4jAO73sFH7zEKvpff0vWxjw/ZC1Z8P6M4c9uRTId+0Tl/l2PretvpXJHHhtmPQxcpujzxeFKdFcyt/wDWrFR/mNvmBVjgujZ0LWUeJzN/KOyPUmtjxSZVsigKo5AAAegqokx4vZbse4a0ml02Ps1kyfEbPnydbhAmQwAAINtuVXHEsasUIW+p0A5+1ZOTGlT2msf3FsW9TstDn4gzc8vl8Xv+Fqza7VRyTgse6i7931/BbpdPKEZdezZOaR2/hG+ure3L1pRYg2sLi/qx9tB6VXJmOliAOZ27zzq0w/D2AzsrZTzt8/61VmzzzKpvb2eH/vzLseGGL1V8wZVybKjC/gSxqRHwxVJ67OpIuBbX3bSrlWjyKqWG27X+Ww+VBndSLW9SNfIVSkiwo55Xew0sNBZVFvA5RQv0e/d4/nSrbqg3w2v3Hu8Rl196MIAu4Uetj7X0prJRSCD+mn4UWO4O358zVnKnK17+drD3qNmAFrW/PdUslA1cHQr89flXFUcr+WlSAndr5ilfQ6VLDRHkP8P23qLIfz/Spkm+1v8AagOR+TS2MokRloT+dSGXx/PdUfzpWxlECTTGsaNJQWQ1Wx0RZAO6o0igeFSpAajNQTI0DyjvpV23iPz60qawUVlOXem05N6vKFyX3CuVa3h3KslwutXw47VxNadKHBfA6VT8SarUNpVPxKuZgXeLGYrjhqmq74xATyqrw+Dkc5URmPcATXp8LSgc/Mn1AkQk2AJJ5DU1ZxcCe15njgXf6xu2fKNQXPtVzwvohiSO04gU72N39l+81eYbolhotWBlbvc6fyjT3vVEtbj6uiMrfu38+PuKsMqtoxow0F7RCbEt35erj87asR55afFwJ3N2yxjuGp+3761+PkCjKoCjuAAHsKrTLXf0mihKPXO2c3UaiUZdMSPhOCwpyzHvb8NqslYDQaCq+XGqu5oJndtQMq/vNoK3vLhwR8EjKsWXM/Fl1DOMwuas5uLgJZBc/KscJlXW+drE3Y2TTuG5qJicYz/E1x+6NF/PnXn/AEhn/ipLp4Xt/H+DraTB2MXfLLPF4kMxLvmP7qmy+Rbn6VCfFE6A5V/dUW9zuaiLITtz0qZBhweV/T/eq5SlP13f2+nBako+qh0EOnd+Te/yqThcPdgA1vFtF9zVnwnh0JBMsgFr9jUepcgX9KJN1SHNEAy7XLAgE7ZRuNqICbiMB1aAiUEnZbXuRzB2A31NCmxDnRjm8muD7HT1qFHPm0VR4m1gBfv1+dS4sMQ1ypIv+8Dp5Wvt4CpZKO4XEWa1tR46etTVKm5Jue+9wPSq3HZTqAR4X+6u4dmb4RdRyP51oWGi2dBluliOWuvzqNluCzdk8gdT9lRmmym7dnTQXBB8dOXfRDjSBrY92U3+VSw0MkQ3G57jfT+lILcDNyGhtr/WnIxtqASRcctPEChyy6WB8+evcBUslA5MvIgnxB8e6hm402t9/MVwNcjl8tPzel1oI18fzeg2MkJgDzNDyC3vvekXNjpfaglrDnz+78aWw0OfwFAkPj405n7vnQeqPPmQbgjnS2NQ0250xhypM5sQaC5vz2/P30A0MkXxqMy1INhz9KE4oBoF1XiPc0qdlHf9tKjZKKanLvTakYLDM7WUE+VaW0lbMsU29i24XWt4bGar+E8GYAFtPtrQwRhRYVwNXnjJ1E6cFSJK0KXChq6GpsuKVfiIH2+g3Nc5KV7DjE4VFuVzedTY0CiygAdwAAquHEgfhHqfwp7Y0AammlHI+SbFgXtVZj8YADrVfjuNaWXU1nsdiM36x7fwjc1v0Gn6Z9UijNbVIfj+KAtYdo9wqOyuRd2Ea/OoL8Ry6RKF/iPxVEMrE5ixv+fzavTS1mWUemHdXn+Puc2Onxp2935Fg2PRf1a5j++32gf7VHmxjPbMb86EAzHWjR4cb7+dZGldvd+0vvakDVSdqm4fCkjlfuJF/nvRcHgJJP1a38TovvU5IZIjYxm5uAxF76akEaA29algJPCuj7PuAq76gZz6fjVhj8DAnZUtm07Km4v3t+fSqJHIIKGx30JHzqRDMBobE73225Dv86hC3AlGU3X/AA2GbbwqNID+0GS2wAzKee96YuNKi+ftHvsQNOZAN/lQ8U8p1cbbEbW79NqFhoMCCNQAvcLgk+HI+ZouHnUCwJBPM2LDwvQsKxIu+UDlm5+F97eNBlsCCLH/AAnT0uNaFhSJsrlrG5y3sNb38x/SmxORvmCjkLj0A2qCkrEnYBf5R3b0SN2J7hzI+G3M91QNE13Qndrd1xrQmkLBiLECwP3C1CMgc2AA7r6H5czSja9hY6X211PP7PapZKHRi5LEkG3hvsBY/nSjhBvnvby3tva9BxELeBt3cvU0yRiABbYak+OtgfD8aDYaOvCQCQwtcDmDr6U1W0IJ7gPx/PfTOu0ynbU865ImW3iLi/8AQ0ApCYGxAPPmO6/40zKbXpryaAA8yfstv60utBFjp72oWMkMcgjuOtBkb8PlTnGl/G3yoRew9b/L/ahYaO6Lax3108/nQpW1Ntj9+4pGS/I00i4PfUJQwHlb8bUJ9L/nyrrmh5zyqEG5q7S6zyrtEhdYHovGNZGLnuGi/ia0GGgRBZFCjwFAElClxlhp865GSeTK+8zRGEY8Is89Q8TxhE2ux8Nvf8KqZZGbc6eOg9qjySRjftn/AE+1GGmXjuFskScVnlNk7I/h+9z/AEpyIF1dteYGpPmTUCXiBOg0HcKr5uIKOdz4fjWuOBvaKr4COSju2X78Stogt486rcVxMD4mue7c1Sz41m52HcPxqMDWjHpIrkolqf7SfiOKM2i9kfOoRJO5ptS8Pg3YXVSQOYBt71qUYwWxQ5OXIBUPj7Gjwx37vM0QIdLbnYDc1f8AD+BNILy6DkBYP6kcvelcgpFbhZLAqLEW5/CPE30FHw7RAguhYc8pIX0B1PuKHxjBtCQC6MDsF0K+JXX3uahxTX2oUQ2L8ajVAIUu3JTYBfTc+lUWJxrOe2ST8h5DlUJHA8T8h+P2edPkYnVtb+/pQCGiBY/bfQeFzTzl0387fduBUaORiQBbLv5eJ7zVjCqEMzE32AFrH12oNkSCYEgZbkc+1a6r/lOp/rUjGzDcNmJsSRff3ocOHVQC57RvZdNO7MKB1wBOYZu7uoWNQ4zltWtlGm2p8Ad71x2U2sCotbv/ADyppQyaqNtLAjT05ed6HJAQdwR7fbUslEpiGsEIt3bE+OvOhdpe8A00t1YB/aOg71Hf5n5CkjADQsP/AB9RUsNBsxAF9SddeQtp6nf2ouFxZXUAafbyvTEBY/Dmvrcb+fcKZiMt7K3uDbTx/pQCGOJLX0BFteWXXkfWgYe+YAGwP2USVMqKBu9yee2wFvM1EYkHuqWSiS2IBY92uwHpTcRKGI0tYW9qZhblvDc99qDM4vpt+eVAISS4t3EXvahtIAoF+Z+wUR5lNgTawA23qNOBy27+VCxqHF7ixPpQyL6eBPsK5Cd/L7xTBJre1AIkex12OnvTOs0511j40NgdxRANY02VhoQCL6j8KexuL92h+4/nuoDnS3rTog/rh+RSqPSpulAtmueY1X4rGFdhr30qVc/FFNmhlfLimbc0LPSpVtUUiuTdEXEzcqju5JuaVKtEUkjDNtvcbUjDwg70qVSXBIlnh8GuW+xHPy1omHlZgy3I0vddL+BFcpVQy1F90fw6ZFdVsSNSdTv32qLx3jDo3VoAumrc/TupUqi5C+DOmQkk8+86n3pMt9T8tKVKnFDSrlyEftAttqNCdTz+VOhOYgE73+QvXKVB8EQdXuNrDu/O9EVyNq7SpGMEwrXY3F9Cb7HQX3o8o7IJ1v37j150qVDxGXBJy9WLL+0Lk+H7vyoDSUqVQIPEL2Rrob6ctDUdls2UaWtr33AO3rSpUSE6MZUZgdTZPcEk/K1Q7muUqCIdZyQBUid+rC2tfU3tSpVGRDYcR/CATzFxQcSmU73vSpUPEPgAkXanM9lUfxN9i0qVQgxnNj4gjx96FGOVKlU8BgbtrTo9V8j9ov8AdSpUz4AgTd1CelSpogYO9KlSpxT/2Q=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11" name="Rechte verbindingslijn 10"/>
          <p:cNvCxnSpPr/>
          <p:nvPr/>
        </p:nvCxnSpPr>
        <p:spPr bwMode="auto">
          <a:xfrm>
            <a:off x="35496" y="1196752"/>
            <a:ext cx="9144000" cy="0"/>
          </a:xfrm>
          <a:prstGeom prst="line">
            <a:avLst/>
          </a:prstGeom>
          <a:ln w="12700"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2" name="Tekstvak 6"/>
          <p:cNvSpPr txBox="1">
            <a:spLocks noChangeArrowheads="1"/>
          </p:cNvSpPr>
          <p:nvPr/>
        </p:nvSpPr>
        <p:spPr bwMode="auto">
          <a:xfrm>
            <a:off x="164207" y="387146"/>
            <a:ext cx="53998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800" kern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Kringen (Bijbelkringen)</a:t>
            </a:r>
            <a:endParaRPr kumimoji="0" lang="nl-NL" sz="2800" i="0" u="none" strike="noStrike" kern="0" normalizeH="0" baseline="0" noProof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304800" y="1700808"/>
            <a:ext cx="83716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Als gemeente vinden we het belangrijk dat we naast de kerkdiensten op zondag, ook georganiseerd zijn in kringen. </a:t>
            </a:r>
          </a:p>
          <a:p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We hebben 13 kringen, verspreid over de gemeente.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Bestaande uit 10 – 15 mensen.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Die 1x in de 2 weken bij elkaar komen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Om te praten over het geloof, de bijbel, preek etc.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Elkaar te ondersteunen te helpen.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Om snel aansluiting te krijgen in de gemeente, wordt lid van een kring. Dat kan bij je in de buurt of waar je, je thuis voelt.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9902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huisstijl layout voorstel - versie grij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Trebuchet MS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Trebuchet MS"/>
        <a:ea typeface=""/>
        <a:cs typeface=""/>
        <a:font script="Jpan" typeface="?? ?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565</Words>
  <Application>Microsoft Office PowerPoint</Application>
  <PresentationFormat>Diavoorstelling (4:3)</PresentationFormat>
  <Paragraphs>105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Calibri</vt:lpstr>
      <vt:lpstr>Courier New</vt:lpstr>
      <vt:lpstr>Trebuchet MS</vt:lpstr>
      <vt:lpstr>Verdana</vt:lpstr>
      <vt:lpstr>Wingdings</vt:lpstr>
      <vt:lpstr>Kantoorthema</vt:lpstr>
      <vt:lpstr>4_huisstijl layout voorstel - versie grijs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We zijn in de volgende regio’s opgedeeld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Eredienst</dc:title>
  <dc:subject>Eredienst</dc:subject>
  <dc:creator>Kwibo</dc:creator>
  <cp:keywords>office 2007 openxml php</cp:keywords>
  <dc:description>Gegenereerd door Kwibo (liturgiegenerator 3).</dc:description>
  <cp:lastModifiedBy>jasper klapwijk</cp:lastModifiedBy>
  <cp:revision>85</cp:revision>
  <dcterms:created xsi:type="dcterms:W3CDTF">2015-12-30T18:59:03Z</dcterms:created>
  <dcterms:modified xsi:type="dcterms:W3CDTF">2016-04-11T15:45:22Z</dcterms:modified>
  <cp:category>Liturgiegeneratie</cp:category>
</cp:coreProperties>
</file>