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3" r:id="rId1"/>
    <p:sldMasterId id="2147483687" r:id="rId2"/>
  </p:sldMasterIdLst>
  <p:notesMasterIdLst>
    <p:notesMasterId r:id="rId34"/>
  </p:notesMasterIdLst>
  <p:sldIdLst>
    <p:sldId id="347" r:id="rId3"/>
    <p:sldId id="403" r:id="rId4"/>
    <p:sldId id="404" r:id="rId5"/>
    <p:sldId id="406" r:id="rId6"/>
    <p:sldId id="401" r:id="rId7"/>
    <p:sldId id="365" r:id="rId8"/>
    <p:sldId id="402" r:id="rId9"/>
    <p:sldId id="366" r:id="rId10"/>
    <p:sldId id="367" r:id="rId11"/>
    <p:sldId id="372" r:id="rId12"/>
    <p:sldId id="373" r:id="rId13"/>
    <p:sldId id="374" r:id="rId14"/>
    <p:sldId id="407" r:id="rId15"/>
    <p:sldId id="408" r:id="rId16"/>
    <p:sldId id="409" r:id="rId17"/>
    <p:sldId id="410" r:id="rId18"/>
    <p:sldId id="375" r:id="rId19"/>
    <p:sldId id="381" r:id="rId20"/>
    <p:sldId id="400" r:id="rId21"/>
    <p:sldId id="382" r:id="rId22"/>
    <p:sldId id="383" r:id="rId23"/>
    <p:sldId id="384" r:id="rId24"/>
    <p:sldId id="413" r:id="rId25"/>
    <p:sldId id="411" r:id="rId26"/>
    <p:sldId id="388" r:id="rId27"/>
    <p:sldId id="389" r:id="rId28"/>
    <p:sldId id="390" r:id="rId29"/>
    <p:sldId id="395" r:id="rId30"/>
    <p:sldId id="396" r:id="rId31"/>
    <p:sldId id="399" r:id="rId32"/>
    <p:sldId id="412" r:id="rId3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66"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5F3417-559C-4042-A7A5-B1284AA2B23C}" type="datetimeFigureOut">
              <a:rPr lang="nl-NL" smtClean="0"/>
              <a:t>17-3-2016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851945-0160-4704-AD11-B4CE0F2B6C73}" type="slidenum">
              <a:rPr lang="nl-NL" smtClean="0"/>
              <a:t>‹nr.›</a:t>
            </a:fld>
            <a:endParaRPr lang="nl-NL"/>
          </a:p>
        </p:txBody>
      </p:sp>
    </p:spTree>
    <p:extLst>
      <p:ext uri="{BB962C8B-B14F-4D97-AF65-F5344CB8AC3E}">
        <p14:creationId xmlns:p14="http://schemas.microsoft.com/office/powerpoint/2010/main" val="3710513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Welkomstpagina, voor aanvang van de dienst</a:t>
            </a:r>
          </a:p>
        </p:txBody>
      </p:sp>
      <p:sp>
        <p:nvSpPr>
          <p:cNvPr id="4" name="Tijdelijke aanduiding voor dianummer 3"/>
          <p:cNvSpPr>
            <a:spLocks noGrp="1"/>
          </p:cNvSpPr>
          <p:nvPr>
            <p:ph type="sldNum" sz="quarter" idx="10"/>
          </p:nvPr>
        </p:nvSpPr>
        <p:spPr/>
        <p:txBody>
          <a:bodyPr/>
          <a:lstStyle/>
          <a:p>
            <a:fld id="{C7D99310-2996-4331-9D79-B1F8AD13EE54}" type="slidenum">
              <a:rPr lang="nl-NL" smtClean="0">
                <a:solidFill>
                  <a:prstClr val="black"/>
                </a:solidFill>
              </a:rPr>
              <a:pPr/>
              <a:t>1</a:t>
            </a:fld>
            <a:endParaRPr lang="nl-NL">
              <a:solidFill>
                <a:prstClr val="black"/>
              </a:solidFill>
            </a:endParaRPr>
          </a:p>
        </p:txBody>
      </p:sp>
    </p:spTree>
    <p:extLst>
      <p:ext uri="{BB962C8B-B14F-4D97-AF65-F5344CB8AC3E}">
        <p14:creationId xmlns:p14="http://schemas.microsoft.com/office/powerpoint/2010/main" val="2125314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FFAF2C7C-FA8D-4272-A8B0-02759965270F}" type="datetimeFigureOut">
              <a:rPr lang="nl-NL" smtClean="0">
                <a:solidFill>
                  <a:prstClr val="white">
                    <a:tint val="75000"/>
                  </a:prstClr>
                </a:solidFill>
              </a:rPr>
              <a:pPr/>
              <a:t>17-3-2016</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5773FEA6-076C-4E81-B934-2377D4FF14A6}"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1303300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FAF2C7C-FA8D-4272-A8B0-02759965270F}" type="datetimeFigureOut">
              <a:rPr lang="nl-NL" smtClean="0">
                <a:solidFill>
                  <a:prstClr val="white">
                    <a:tint val="75000"/>
                  </a:prstClr>
                </a:solidFill>
              </a:rPr>
              <a:pPr/>
              <a:t>17-3-2016</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5773FEA6-076C-4E81-B934-2377D4FF14A6}"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490793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FAF2C7C-FA8D-4272-A8B0-02759965270F}" type="datetimeFigureOut">
              <a:rPr lang="nl-NL" smtClean="0">
                <a:solidFill>
                  <a:prstClr val="white">
                    <a:tint val="75000"/>
                  </a:prstClr>
                </a:solidFill>
              </a:rPr>
              <a:pPr/>
              <a:t>17-3-2016</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5773FEA6-076C-4E81-B934-2377D4FF14A6}"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637374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bwMode="auto">
          <a:xfrm>
            <a:off x="446088" y="202158"/>
            <a:ext cx="8229600" cy="4905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nl-NL" dirty="0"/>
          </a:p>
        </p:txBody>
      </p:sp>
      <p:sp>
        <p:nvSpPr>
          <p:cNvPr id="11" name="Rectangle 3"/>
          <p:cNvSpPr>
            <a:spLocks noGrp="1" noChangeArrowheads="1"/>
          </p:cNvSpPr>
          <p:nvPr>
            <p:ph idx="1"/>
          </p:nvPr>
        </p:nvSpPr>
        <p:spPr bwMode="auto">
          <a:xfrm>
            <a:off x="457200" y="836713"/>
            <a:ext cx="8435280" cy="4824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a:endParaRPr lang="nl-NL" dirty="0"/>
          </a:p>
        </p:txBody>
      </p:sp>
    </p:spTree>
    <p:extLst>
      <p:ext uri="{BB962C8B-B14F-4D97-AF65-F5344CB8AC3E}">
        <p14:creationId xmlns:p14="http://schemas.microsoft.com/office/powerpoint/2010/main" val="203705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FAF2C7C-FA8D-4272-A8B0-02759965270F}" type="datetimeFigureOut">
              <a:rPr lang="nl-NL" smtClean="0">
                <a:solidFill>
                  <a:prstClr val="white">
                    <a:tint val="75000"/>
                  </a:prstClr>
                </a:solidFill>
              </a:rPr>
              <a:pPr/>
              <a:t>17-3-2016</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5773FEA6-076C-4E81-B934-2377D4FF14A6}"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239469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FFAF2C7C-FA8D-4272-A8B0-02759965270F}" type="datetimeFigureOut">
              <a:rPr lang="nl-NL" smtClean="0">
                <a:solidFill>
                  <a:prstClr val="white">
                    <a:tint val="75000"/>
                  </a:prstClr>
                </a:solidFill>
              </a:rPr>
              <a:pPr/>
              <a:t>17-3-2016</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5773FEA6-076C-4E81-B934-2377D4FF14A6}"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3329111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FFAF2C7C-FA8D-4272-A8B0-02759965270F}" type="datetimeFigureOut">
              <a:rPr lang="nl-NL" smtClean="0">
                <a:solidFill>
                  <a:prstClr val="white">
                    <a:tint val="75000"/>
                  </a:prstClr>
                </a:solidFill>
              </a:rPr>
              <a:pPr/>
              <a:t>17-3-2016</a:t>
            </a:fld>
            <a:endParaRPr lang="nl-NL">
              <a:solidFill>
                <a:prstClr val="white">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white">
                  <a:tint val="75000"/>
                </a:prstClr>
              </a:solidFill>
            </a:endParaRPr>
          </a:p>
        </p:txBody>
      </p:sp>
      <p:sp>
        <p:nvSpPr>
          <p:cNvPr id="7" name="Tijdelijke aanduiding voor dianummer 6"/>
          <p:cNvSpPr>
            <a:spLocks noGrp="1"/>
          </p:cNvSpPr>
          <p:nvPr>
            <p:ph type="sldNum" sz="quarter" idx="12"/>
          </p:nvPr>
        </p:nvSpPr>
        <p:spPr/>
        <p:txBody>
          <a:bodyPr/>
          <a:lstStyle/>
          <a:p>
            <a:fld id="{5773FEA6-076C-4E81-B934-2377D4FF14A6}"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2378623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FFAF2C7C-FA8D-4272-A8B0-02759965270F}" type="datetimeFigureOut">
              <a:rPr lang="nl-NL" smtClean="0">
                <a:solidFill>
                  <a:prstClr val="white">
                    <a:tint val="75000"/>
                  </a:prstClr>
                </a:solidFill>
              </a:rPr>
              <a:pPr/>
              <a:t>17-3-2016</a:t>
            </a:fld>
            <a:endParaRPr lang="nl-NL">
              <a:solidFill>
                <a:prstClr val="white">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white">
                  <a:tint val="75000"/>
                </a:prstClr>
              </a:solidFill>
            </a:endParaRPr>
          </a:p>
        </p:txBody>
      </p:sp>
      <p:sp>
        <p:nvSpPr>
          <p:cNvPr id="9" name="Tijdelijke aanduiding voor dianummer 8"/>
          <p:cNvSpPr>
            <a:spLocks noGrp="1"/>
          </p:cNvSpPr>
          <p:nvPr>
            <p:ph type="sldNum" sz="quarter" idx="12"/>
          </p:nvPr>
        </p:nvSpPr>
        <p:spPr/>
        <p:txBody>
          <a:bodyPr/>
          <a:lstStyle/>
          <a:p>
            <a:fld id="{5773FEA6-076C-4E81-B934-2377D4FF14A6}"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4193285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FFAF2C7C-FA8D-4272-A8B0-02759965270F}" type="datetimeFigureOut">
              <a:rPr lang="nl-NL" smtClean="0">
                <a:solidFill>
                  <a:prstClr val="white">
                    <a:tint val="75000"/>
                  </a:prstClr>
                </a:solidFill>
              </a:rPr>
              <a:pPr/>
              <a:t>17-3-2016</a:t>
            </a:fld>
            <a:endParaRPr lang="nl-NL">
              <a:solidFill>
                <a:prstClr val="white">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white">
                  <a:tint val="75000"/>
                </a:prstClr>
              </a:solidFill>
            </a:endParaRPr>
          </a:p>
        </p:txBody>
      </p:sp>
      <p:sp>
        <p:nvSpPr>
          <p:cNvPr id="5" name="Tijdelijke aanduiding voor dianummer 4"/>
          <p:cNvSpPr>
            <a:spLocks noGrp="1"/>
          </p:cNvSpPr>
          <p:nvPr>
            <p:ph type="sldNum" sz="quarter" idx="12"/>
          </p:nvPr>
        </p:nvSpPr>
        <p:spPr/>
        <p:txBody>
          <a:bodyPr/>
          <a:lstStyle/>
          <a:p>
            <a:fld id="{5773FEA6-076C-4E81-B934-2377D4FF14A6}"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1505702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FAF2C7C-FA8D-4272-A8B0-02759965270F}" type="datetimeFigureOut">
              <a:rPr lang="nl-NL" smtClean="0">
                <a:solidFill>
                  <a:prstClr val="white">
                    <a:tint val="75000"/>
                  </a:prstClr>
                </a:solidFill>
              </a:rPr>
              <a:pPr/>
              <a:t>17-3-2016</a:t>
            </a:fld>
            <a:endParaRPr lang="nl-NL">
              <a:solidFill>
                <a:prstClr val="white">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white">
                  <a:tint val="75000"/>
                </a:prstClr>
              </a:solidFill>
            </a:endParaRPr>
          </a:p>
        </p:txBody>
      </p:sp>
      <p:sp>
        <p:nvSpPr>
          <p:cNvPr id="4" name="Tijdelijke aanduiding voor dianummer 3"/>
          <p:cNvSpPr>
            <a:spLocks noGrp="1"/>
          </p:cNvSpPr>
          <p:nvPr>
            <p:ph type="sldNum" sz="quarter" idx="12"/>
          </p:nvPr>
        </p:nvSpPr>
        <p:spPr/>
        <p:txBody>
          <a:bodyPr/>
          <a:lstStyle/>
          <a:p>
            <a:fld id="{5773FEA6-076C-4E81-B934-2377D4FF14A6}"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3509773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FAF2C7C-FA8D-4272-A8B0-02759965270F}" type="datetimeFigureOut">
              <a:rPr lang="nl-NL" smtClean="0">
                <a:solidFill>
                  <a:prstClr val="white">
                    <a:tint val="75000"/>
                  </a:prstClr>
                </a:solidFill>
              </a:rPr>
              <a:pPr/>
              <a:t>17-3-2016</a:t>
            </a:fld>
            <a:endParaRPr lang="nl-NL">
              <a:solidFill>
                <a:prstClr val="white">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white">
                  <a:tint val="75000"/>
                </a:prstClr>
              </a:solidFill>
            </a:endParaRPr>
          </a:p>
        </p:txBody>
      </p:sp>
      <p:sp>
        <p:nvSpPr>
          <p:cNvPr id="7" name="Tijdelijke aanduiding voor dianummer 6"/>
          <p:cNvSpPr>
            <a:spLocks noGrp="1"/>
          </p:cNvSpPr>
          <p:nvPr>
            <p:ph type="sldNum" sz="quarter" idx="12"/>
          </p:nvPr>
        </p:nvSpPr>
        <p:spPr/>
        <p:txBody>
          <a:bodyPr/>
          <a:lstStyle/>
          <a:p>
            <a:fld id="{5773FEA6-076C-4E81-B934-2377D4FF14A6}"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2219235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FAF2C7C-FA8D-4272-A8B0-02759965270F}" type="datetimeFigureOut">
              <a:rPr lang="nl-NL" smtClean="0">
                <a:solidFill>
                  <a:prstClr val="white">
                    <a:tint val="75000"/>
                  </a:prstClr>
                </a:solidFill>
              </a:rPr>
              <a:pPr/>
              <a:t>17-3-2016</a:t>
            </a:fld>
            <a:endParaRPr lang="nl-NL">
              <a:solidFill>
                <a:prstClr val="white">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white">
                  <a:tint val="75000"/>
                </a:prstClr>
              </a:solidFill>
            </a:endParaRPr>
          </a:p>
        </p:txBody>
      </p:sp>
      <p:sp>
        <p:nvSpPr>
          <p:cNvPr id="7" name="Tijdelijke aanduiding voor dianummer 6"/>
          <p:cNvSpPr>
            <a:spLocks noGrp="1"/>
          </p:cNvSpPr>
          <p:nvPr>
            <p:ph type="sldNum" sz="quarter" idx="12"/>
          </p:nvPr>
        </p:nvSpPr>
        <p:spPr/>
        <p:txBody>
          <a:bodyPr/>
          <a:lstStyle/>
          <a:p>
            <a:fld id="{5773FEA6-076C-4E81-B934-2377D4FF14A6}"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303537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F2C7C-FA8D-4272-A8B0-02759965270F}" type="datetimeFigureOut">
              <a:rPr lang="nl-NL" smtClean="0">
                <a:solidFill>
                  <a:prstClr val="white">
                    <a:tint val="75000"/>
                  </a:prstClr>
                </a:solidFill>
              </a:rPr>
              <a:pPr/>
              <a:t>17-3-2016</a:t>
            </a:fld>
            <a:endParaRPr lang="nl-NL">
              <a:solidFill>
                <a:prstClr val="white">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white">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3FEA6-076C-4E81-B934-2377D4FF14A6}"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1673938521"/>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6088" y="202158"/>
            <a:ext cx="8229600" cy="4905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nl-NL" dirty="0"/>
          </a:p>
        </p:txBody>
      </p:sp>
      <p:sp>
        <p:nvSpPr>
          <p:cNvPr id="1027" name="Rectangle 3"/>
          <p:cNvSpPr>
            <a:spLocks noGrp="1" noChangeArrowheads="1"/>
          </p:cNvSpPr>
          <p:nvPr>
            <p:ph type="body" idx="1"/>
          </p:nvPr>
        </p:nvSpPr>
        <p:spPr bwMode="auto">
          <a:xfrm>
            <a:off x="457200" y="836713"/>
            <a:ext cx="8435280" cy="4824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a:endParaRPr lang="nl-NL" dirty="0"/>
          </a:p>
        </p:txBody>
      </p:sp>
      <p:pic>
        <p:nvPicPr>
          <p:cNvPr id="7" name="Picture 3" descr="C:\Users\Harmjan &amp; Lisan\Desktop\BB tijd\LOGOICHTHUSKER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7544" y="5805264"/>
            <a:ext cx="2492041" cy="97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095765"/>
      </p:ext>
    </p:extLst>
  </p:cSld>
  <p:clrMap bg1="lt1" tx1="dk1" bg2="lt2" tx2="dk2" accent1="accent1" accent2="accent2" accent3="accent3" accent4="accent4" accent5="accent5" accent6="accent6" hlink="hlink" folHlink="folHlink"/>
  <p:sldLayoutIdLst>
    <p:sldLayoutId id="2147483688" r:id="rId1"/>
  </p:sldLayoutIdLst>
  <p:transition>
    <p:fade/>
  </p:transition>
  <p:txStyles>
    <p:titleStyle>
      <a:lvl1pPr algn="l" rtl="0" eaLnBrk="1" fontAlgn="base" hangingPunct="1">
        <a:lnSpc>
          <a:spcPct val="90000"/>
        </a:lnSpc>
        <a:spcBef>
          <a:spcPct val="0"/>
        </a:spcBef>
        <a:spcAft>
          <a:spcPct val="0"/>
        </a:spcAft>
        <a:defRPr sz="3600" b="1">
          <a:solidFill>
            <a:schemeClr val="tx1"/>
          </a:solidFill>
          <a:latin typeface="+mj-lt"/>
          <a:ea typeface="+mj-ea"/>
          <a:cs typeface="+mj-cs"/>
        </a:defRPr>
      </a:lvl1pPr>
      <a:lvl2pPr algn="l" rtl="0" eaLnBrk="1" fontAlgn="base" hangingPunct="1">
        <a:lnSpc>
          <a:spcPct val="90000"/>
        </a:lnSpc>
        <a:spcBef>
          <a:spcPct val="0"/>
        </a:spcBef>
        <a:spcAft>
          <a:spcPct val="0"/>
        </a:spcAft>
        <a:defRPr sz="3200">
          <a:solidFill>
            <a:schemeClr val="bg1"/>
          </a:solidFill>
          <a:latin typeface="Trebuchet MS" pitchFamily="34" charset="0"/>
        </a:defRPr>
      </a:lvl2pPr>
      <a:lvl3pPr algn="l" rtl="0" eaLnBrk="1" fontAlgn="base" hangingPunct="1">
        <a:lnSpc>
          <a:spcPct val="90000"/>
        </a:lnSpc>
        <a:spcBef>
          <a:spcPct val="0"/>
        </a:spcBef>
        <a:spcAft>
          <a:spcPct val="0"/>
        </a:spcAft>
        <a:defRPr sz="3200">
          <a:solidFill>
            <a:schemeClr val="bg1"/>
          </a:solidFill>
          <a:latin typeface="Trebuchet MS" pitchFamily="34" charset="0"/>
        </a:defRPr>
      </a:lvl3pPr>
      <a:lvl4pPr algn="l" rtl="0" eaLnBrk="1" fontAlgn="base" hangingPunct="1">
        <a:lnSpc>
          <a:spcPct val="90000"/>
        </a:lnSpc>
        <a:spcBef>
          <a:spcPct val="0"/>
        </a:spcBef>
        <a:spcAft>
          <a:spcPct val="0"/>
        </a:spcAft>
        <a:defRPr sz="3200">
          <a:solidFill>
            <a:schemeClr val="bg1"/>
          </a:solidFill>
          <a:latin typeface="Trebuchet MS" pitchFamily="34" charset="0"/>
        </a:defRPr>
      </a:lvl4pPr>
      <a:lvl5pPr algn="l" rtl="0" eaLnBrk="1" fontAlgn="base" hangingPunct="1">
        <a:lnSpc>
          <a:spcPct val="90000"/>
        </a:lnSpc>
        <a:spcBef>
          <a:spcPct val="0"/>
        </a:spcBef>
        <a:spcAft>
          <a:spcPct val="0"/>
        </a:spcAft>
        <a:defRPr sz="3200">
          <a:solidFill>
            <a:schemeClr val="bg1"/>
          </a:solidFill>
          <a:latin typeface="Trebuchet MS" pitchFamily="34" charset="0"/>
        </a:defRPr>
      </a:lvl5pPr>
      <a:lvl6pPr marL="457200" algn="l" rtl="0" eaLnBrk="1" fontAlgn="base" hangingPunct="1">
        <a:lnSpc>
          <a:spcPct val="90000"/>
        </a:lnSpc>
        <a:spcBef>
          <a:spcPct val="0"/>
        </a:spcBef>
        <a:spcAft>
          <a:spcPct val="0"/>
        </a:spcAft>
        <a:defRPr sz="3200">
          <a:solidFill>
            <a:schemeClr val="bg1"/>
          </a:solidFill>
          <a:latin typeface="Trebuchet MS" pitchFamily="34" charset="0"/>
        </a:defRPr>
      </a:lvl6pPr>
      <a:lvl7pPr marL="914400" algn="l" rtl="0" eaLnBrk="1" fontAlgn="base" hangingPunct="1">
        <a:lnSpc>
          <a:spcPct val="90000"/>
        </a:lnSpc>
        <a:spcBef>
          <a:spcPct val="0"/>
        </a:spcBef>
        <a:spcAft>
          <a:spcPct val="0"/>
        </a:spcAft>
        <a:defRPr sz="3200">
          <a:solidFill>
            <a:schemeClr val="bg1"/>
          </a:solidFill>
          <a:latin typeface="Trebuchet MS" pitchFamily="34" charset="0"/>
        </a:defRPr>
      </a:lvl7pPr>
      <a:lvl8pPr marL="1371600" algn="l" rtl="0" eaLnBrk="1" fontAlgn="base" hangingPunct="1">
        <a:lnSpc>
          <a:spcPct val="90000"/>
        </a:lnSpc>
        <a:spcBef>
          <a:spcPct val="0"/>
        </a:spcBef>
        <a:spcAft>
          <a:spcPct val="0"/>
        </a:spcAft>
        <a:defRPr sz="3200">
          <a:solidFill>
            <a:schemeClr val="bg1"/>
          </a:solidFill>
          <a:latin typeface="Trebuchet MS" pitchFamily="34" charset="0"/>
        </a:defRPr>
      </a:lvl8pPr>
      <a:lvl9pPr marL="1828800" algn="l" rtl="0" eaLnBrk="1" fontAlgn="base" hangingPunct="1">
        <a:lnSpc>
          <a:spcPct val="90000"/>
        </a:lnSpc>
        <a:spcBef>
          <a:spcPct val="0"/>
        </a:spcBef>
        <a:spcAft>
          <a:spcPct val="0"/>
        </a:spcAft>
        <a:defRPr sz="3200">
          <a:solidFill>
            <a:schemeClr val="bg1"/>
          </a:solidFill>
          <a:latin typeface="Trebuchet MS" pitchFamily="34" charset="0"/>
        </a:defRPr>
      </a:lvl9pPr>
    </p:titleStyle>
    <p:bodyStyle>
      <a:lvl1pPr marL="342900" indent="-342900" algn="l" rtl="0" eaLnBrk="1" fontAlgn="base" hangingPunct="1">
        <a:lnSpc>
          <a:spcPct val="95000"/>
        </a:lnSpc>
        <a:spcBef>
          <a:spcPct val="0"/>
        </a:spcBef>
        <a:spcAft>
          <a:spcPct val="0"/>
        </a:spcAft>
        <a:buFont typeface="Wingdings" pitchFamily="2" charset="2"/>
        <a:buChar char="KK"/>
        <a:defRPr sz="3200">
          <a:solidFill>
            <a:schemeClr val="tx1"/>
          </a:solidFill>
          <a:latin typeface="+mn-lt"/>
          <a:ea typeface="+mn-ea"/>
          <a:cs typeface="+mn-cs"/>
        </a:defRPr>
      </a:lvl1pPr>
      <a:lvl2pPr marL="457200" indent="0" algn="l" rtl="0" eaLnBrk="1" fontAlgn="base" hangingPunct="1">
        <a:lnSpc>
          <a:spcPct val="95000"/>
        </a:lnSpc>
        <a:spcBef>
          <a:spcPct val="0"/>
        </a:spcBef>
        <a:spcAft>
          <a:spcPct val="0"/>
        </a:spcAft>
        <a:buFont typeface="Wingdings" pitchFamily="2" charset="2"/>
        <a:buNone/>
        <a:defRPr sz="3200">
          <a:solidFill>
            <a:schemeClr val="tx1"/>
          </a:solidFill>
          <a:latin typeface="+mn-lt"/>
        </a:defRPr>
      </a:lvl2pPr>
      <a:lvl3pPr marL="1143000" indent="-228600" algn="l" rtl="0" eaLnBrk="1" fontAlgn="base" hangingPunct="1">
        <a:lnSpc>
          <a:spcPct val="95000"/>
        </a:lnSpc>
        <a:spcBef>
          <a:spcPct val="0"/>
        </a:spcBef>
        <a:spcAft>
          <a:spcPct val="0"/>
        </a:spcAft>
        <a:buChar char="DD"/>
        <a:defRPr sz="2400">
          <a:solidFill>
            <a:schemeClr val="bg1"/>
          </a:solidFill>
          <a:latin typeface="Arial" charset="0"/>
        </a:defRPr>
      </a:lvl3pPr>
      <a:lvl4pPr marL="1600200" indent="-228600" algn="l" rtl="0" eaLnBrk="1" fontAlgn="base" hangingPunct="1">
        <a:lnSpc>
          <a:spcPct val="95000"/>
        </a:lnSpc>
        <a:spcBef>
          <a:spcPct val="0"/>
        </a:spcBef>
        <a:spcAft>
          <a:spcPct val="0"/>
        </a:spcAft>
        <a:buChar char="DD"/>
        <a:defRPr sz="2000">
          <a:solidFill>
            <a:schemeClr val="bg1"/>
          </a:solidFill>
          <a:latin typeface="Arial" charset="0"/>
        </a:defRPr>
      </a:lvl4pPr>
      <a:lvl5pPr marL="2057400" indent="-228600" algn="l" rtl="0" eaLnBrk="1" fontAlgn="base" hangingPunct="1">
        <a:lnSpc>
          <a:spcPct val="95000"/>
        </a:lnSpc>
        <a:spcBef>
          <a:spcPct val="0"/>
        </a:spcBef>
        <a:spcAft>
          <a:spcPct val="0"/>
        </a:spcAft>
        <a:buChar char="DD"/>
        <a:defRPr sz="2000">
          <a:solidFill>
            <a:schemeClr val="bg1"/>
          </a:solidFill>
          <a:latin typeface="Arial" charset="0"/>
        </a:defRPr>
      </a:lvl5pPr>
      <a:lvl6pPr marL="2514600" indent="-228600" algn="l" rtl="0" eaLnBrk="1" fontAlgn="base" hangingPunct="1">
        <a:lnSpc>
          <a:spcPct val="95000"/>
        </a:lnSpc>
        <a:spcBef>
          <a:spcPct val="0"/>
        </a:spcBef>
        <a:spcAft>
          <a:spcPct val="0"/>
        </a:spcAft>
        <a:buChar char="DD"/>
        <a:defRPr sz="2000">
          <a:solidFill>
            <a:schemeClr val="bg1"/>
          </a:solidFill>
          <a:latin typeface="Arial" charset="0"/>
        </a:defRPr>
      </a:lvl6pPr>
      <a:lvl7pPr marL="2971800" indent="-228600" algn="l" rtl="0" eaLnBrk="1" fontAlgn="base" hangingPunct="1">
        <a:lnSpc>
          <a:spcPct val="95000"/>
        </a:lnSpc>
        <a:spcBef>
          <a:spcPct val="0"/>
        </a:spcBef>
        <a:spcAft>
          <a:spcPct val="0"/>
        </a:spcAft>
        <a:buChar char="DD"/>
        <a:defRPr sz="2000">
          <a:solidFill>
            <a:schemeClr val="bg1"/>
          </a:solidFill>
          <a:latin typeface="Arial" charset="0"/>
        </a:defRPr>
      </a:lvl7pPr>
      <a:lvl8pPr marL="3429000" indent="-228600" algn="l" rtl="0" eaLnBrk="1" fontAlgn="base" hangingPunct="1">
        <a:lnSpc>
          <a:spcPct val="95000"/>
        </a:lnSpc>
        <a:spcBef>
          <a:spcPct val="0"/>
        </a:spcBef>
        <a:spcAft>
          <a:spcPct val="0"/>
        </a:spcAft>
        <a:buChar char="DD"/>
        <a:defRPr sz="2000">
          <a:solidFill>
            <a:schemeClr val="bg1"/>
          </a:solidFill>
          <a:latin typeface="Arial" charset="0"/>
        </a:defRPr>
      </a:lvl8pPr>
      <a:lvl9pPr marL="3886200" indent="-228600" algn="l" rtl="0" eaLnBrk="1" fontAlgn="base" hangingPunct="1">
        <a:lnSpc>
          <a:spcPct val="95000"/>
        </a:lnSpc>
        <a:spcBef>
          <a:spcPct val="0"/>
        </a:spcBef>
        <a:spcAft>
          <a:spcPct val="0"/>
        </a:spcAft>
        <a:buChar char="DD"/>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lisainluik.files.wordpress.com/2008/12/scan-mara-tekening00012.jpg" TargetMode="External"/><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6146" name="Picture 2" descr="https://farm1.staticflickr.com/171/452060076_71e79423e2_o.jpg"/>
          <p:cNvPicPr>
            <a:picLocks noChangeAspect="1" noChangeArrowheads="1"/>
          </p:cNvPicPr>
          <p:nvPr/>
        </p:nvPicPr>
        <p:blipFill rotWithShape="1">
          <a:blip r:embed="rId3">
            <a:extLst>
              <a:ext uri="{28A0092B-C50C-407E-A947-70E740481C1C}">
                <a14:useLocalDpi xmlns:a14="http://schemas.microsoft.com/office/drawing/2010/main" val="0"/>
              </a:ext>
            </a:extLst>
          </a:blip>
          <a:srcRect l="1857" t="3306" r="2120" b="3539"/>
          <a:stretch/>
        </p:blipFill>
        <p:spPr bwMode="auto">
          <a:xfrm>
            <a:off x="0" y="31799"/>
            <a:ext cx="9371773" cy="68853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rmjan &amp; Lisan\Desktop\BB tijd\LOGOICHTHUSKERKWI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4065" y="485972"/>
            <a:ext cx="7343696" cy="288032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2915816" y="980728"/>
            <a:ext cx="5864420" cy="1138773"/>
          </a:xfrm>
          <a:prstGeom prst="rect">
            <a:avLst/>
          </a:prstGeom>
          <a:noFill/>
        </p:spPr>
        <p:txBody>
          <a:bodyPr wrap="square" rtlCol="0">
            <a:spAutoFit/>
          </a:bodyPr>
          <a:lstStyle/>
          <a:p>
            <a:r>
              <a:rPr lang="nl-NL" sz="3200" dirty="0">
                <a:solidFill>
                  <a:schemeClr val="bg1"/>
                </a:solidFill>
              </a:rPr>
              <a:t>Introavonden:</a:t>
            </a:r>
            <a:r>
              <a:rPr lang="nl-NL" sz="2400" dirty="0">
                <a:solidFill>
                  <a:schemeClr val="bg1"/>
                </a:solidFill>
              </a:rPr>
              <a:t> </a:t>
            </a:r>
            <a:br>
              <a:rPr lang="nl-NL" dirty="0"/>
            </a:br>
            <a:r>
              <a:rPr lang="nl-NL" sz="3400" b="1" dirty="0"/>
              <a:t>Wat voor soort kerk is de</a:t>
            </a:r>
          </a:p>
        </p:txBody>
      </p:sp>
      <p:sp>
        <p:nvSpPr>
          <p:cNvPr id="10" name="Tekstvak 9"/>
          <p:cNvSpPr txBox="1"/>
          <p:nvPr/>
        </p:nvSpPr>
        <p:spPr>
          <a:xfrm>
            <a:off x="5076056" y="3933056"/>
            <a:ext cx="2592288" cy="1200329"/>
          </a:xfrm>
          <a:prstGeom prst="rect">
            <a:avLst/>
          </a:prstGeom>
          <a:noFill/>
        </p:spPr>
        <p:txBody>
          <a:bodyPr wrap="square" rtlCol="0">
            <a:spAutoFit/>
          </a:bodyPr>
          <a:lstStyle/>
          <a:p>
            <a:r>
              <a:rPr lang="nl-NL" sz="2400" dirty="0">
                <a:solidFill>
                  <a:schemeClr val="bg1"/>
                </a:solidFill>
              </a:rPr>
              <a:t>Avond 1 </a:t>
            </a:r>
            <a:br>
              <a:rPr lang="nl-NL" sz="2400" dirty="0">
                <a:solidFill>
                  <a:schemeClr val="bg1"/>
                </a:solidFill>
              </a:rPr>
            </a:br>
            <a:r>
              <a:rPr lang="nl-NL" sz="2400" dirty="0">
                <a:solidFill>
                  <a:schemeClr val="bg1"/>
                </a:solidFill>
              </a:rPr>
              <a:t>De boodschap waar wij voor gaan</a:t>
            </a:r>
          </a:p>
        </p:txBody>
      </p:sp>
    </p:spTree>
    <p:extLst>
      <p:ext uri="{BB962C8B-B14F-4D97-AF65-F5344CB8AC3E}">
        <p14:creationId xmlns:p14="http://schemas.microsoft.com/office/powerpoint/2010/main" val="2099851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9408" y="-51993"/>
            <a:ext cx="5399831"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De boodschap</a:t>
            </a:r>
            <a:r>
              <a:rPr kumimoji="0" lang="nl-NL" sz="2800" i="0" u="none" strike="noStrike" kern="0" normalizeH="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 waar wij voor gaan</a:t>
            </a:r>
            <a:endPar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endParaRPr>
          </a:p>
        </p:txBody>
      </p:sp>
      <p:sp>
        <p:nvSpPr>
          <p:cNvPr id="3" name="Tekstvak 2"/>
          <p:cNvSpPr txBox="1"/>
          <p:nvPr/>
        </p:nvSpPr>
        <p:spPr>
          <a:xfrm>
            <a:off x="304800" y="577623"/>
            <a:ext cx="4967783" cy="523220"/>
          </a:xfrm>
          <a:prstGeom prst="rect">
            <a:avLst/>
          </a:prstGeom>
          <a:noFill/>
        </p:spPr>
        <p:txBody>
          <a:bodyPr wrap="square" rtlCol="0">
            <a:spAutoFit/>
          </a:bodyPr>
          <a:lstStyle/>
          <a:p>
            <a:r>
              <a:rPr lang="nl-NL" sz="2800" dirty="0">
                <a:latin typeface="Calibri" panose="020F0502020204030204" pitchFamily="34" charset="0"/>
              </a:rPr>
              <a:t>1) Wat is genade</a:t>
            </a:r>
          </a:p>
        </p:txBody>
      </p:sp>
      <p:sp>
        <p:nvSpPr>
          <p:cNvPr id="13" name="Rectangle 6"/>
          <p:cNvSpPr txBox="1">
            <a:spLocks noChangeArrowheads="1"/>
          </p:cNvSpPr>
          <p:nvPr/>
        </p:nvSpPr>
        <p:spPr bwMode="auto">
          <a:xfrm>
            <a:off x="304800" y="1635531"/>
            <a:ext cx="7772400" cy="6170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0"/>
              </a:spcBef>
              <a:spcAft>
                <a:spcPct val="0"/>
              </a:spcAft>
              <a:buFont typeface="Wingdings" pitchFamily="2" charset="2"/>
              <a:buChar char="KK"/>
              <a:defRPr sz="3200">
                <a:solidFill>
                  <a:schemeClr val="tx1"/>
                </a:solidFill>
                <a:latin typeface="+mn-lt"/>
                <a:ea typeface="+mn-ea"/>
                <a:cs typeface="+mn-cs"/>
              </a:defRPr>
            </a:lvl1pPr>
            <a:lvl2pPr marL="457200" indent="0" algn="l" rtl="0" eaLnBrk="1" fontAlgn="base" hangingPunct="1">
              <a:lnSpc>
                <a:spcPct val="95000"/>
              </a:lnSpc>
              <a:spcBef>
                <a:spcPct val="0"/>
              </a:spcBef>
              <a:spcAft>
                <a:spcPct val="0"/>
              </a:spcAft>
              <a:buFont typeface="Wingdings" pitchFamily="2" charset="2"/>
              <a:buNone/>
              <a:defRPr sz="3200">
                <a:solidFill>
                  <a:schemeClr val="tx1"/>
                </a:solidFill>
                <a:latin typeface="+mn-lt"/>
              </a:defRPr>
            </a:lvl2pPr>
            <a:lvl3pPr marL="1143000" indent="-228600" algn="l" rtl="0" eaLnBrk="1" fontAlgn="base" hangingPunct="1">
              <a:lnSpc>
                <a:spcPct val="95000"/>
              </a:lnSpc>
              <a:spcBef>
                <a:spcPct val="0"/>
              </a:spcBef>
              <a:spcAft>
                <a:spcPct val="0"/>
              </a:spcAft>
              <a:buChar char="DD"/>
              <a:defRPr sz="2400">
                <a:solidFill>
                  <a:schemeClr val="bg1"/>
                </a:solidFill>
                <a:latin typeface="Arial" charset="0"/>
              </a:defRPr>
            </a:lvl3pPr>
            <a:lvl4pPr marL="1600200" indent="-228600" algn="l" rtl="0" eaLnBrk="1" fontAlgn="base" hangingPunct="1">
              <a:lnSpc>
                <a:spcPct val="95000"/>
              </a:lnSpc>
              <a:spcBef>
                <a:spcPct val="0"/>
              </a:spcBef>
              <a:spcAft>
                <a:spcPct val="0"/>
              </a:spcAft>
              <a:buChar char="DD"/>
              <a:defRPr sz="2000">
                <a:solidFill>
                  <a:schemeClr val="bg1"/>
                </a:solidFill>
                <a:latin typeface="Arial" charset="0"/>
              </a:defRPr>
            </a:lvl4pPr>
            <a:lvl5pPr marL="2057400" indent="-228600" algn="l" rtl="0" eaLnBrk="1" fontAlgn="base" hangingPunct="1">
              <a:lnSpc>
                <a:spcPct val="95000"/>
              </a:lnSpc>
              <a:spcBef>
                <a:spcPct val="0"/>
              </a:spcBef>
              <a:spcAft>
                <a:spcPct val="0"/>
              </a:spcAft>
              <a:buChar char="DD"/>
              <a:defRPr sz="2000">
                <a:solidFill>
                  <a:schemeClr val="bg1"/>
                </a:solidFill>
                <a:latin typeface="Arial" charset="0"/>
              </a:defRPr>
            </a:lvl5pPr>
            <a:lvl6pPr marL="2514600" indent="-228600" algn="l" rtl="0" eaLnBrk="1" fontAlgn="base" hangingPunct="1">
              <a:lnSpc>
                <a:spcPct val="95000"/>
              </a:lnSpc>
              <a:spcBef>
                <a:spcPct val="0"/>
              </a:spcBef>
              <a:spcAft>
                <a:spcPct val="0"/>
              </a:spcAft>
              <a:buChar char="DD"/>
              <a:defRPr sz="2000">
                <a:solidFill>
                  <a:schemeClr val="bg1"/>
                </a:solidFill>
                <a:latin typeface="Arial" charset="0"/>
              </a:defRPr>
            </a:lvl6pPr>
            <a:lvl7pPr marL="2971800" indent="-228600" algn="l" rtl="0" eaLnBrk="1" fontAlgn="base" hangingPunct="1">
              <a:lnSpc>
                <a:spcPct val="95000"/>
              </a:lnSpc>
              <a:spcBef>
                <a:spcPct val="0"/>
              </a:spcBef>
              <a:spcAft>
                <a:spcPct val="0"/>
              </a:spcAft>
              <a:buChar char="DD"/>
              <a:defRPr sz="2000">
                <a:solidFill>
                  <a:schemeClr val="bg1"/>
                </a:solidFill>
                <a:latin typeface="Arial" charset="0"/>
              </a:defRPr>
            </a:lvl7pPr>
            <a:lvl8pPr marL="3429000" indent="-228600" algn="l" rtl="0" eaLnBrk="1" fontAlgn="base" hangingPunct="1">
              <a:lnSpc>
                <a:spcPct val="95000"/>
              </a:lnSpc>
              <a:spcBef>
                <a:spcPct val="0"/>
              </a:spcBef>
              <a:spcAft>
                <a:spcPct val="0"/>
              </a:spcAft>
              <a:buChar char="DD"/>
              <a:defRPr sz="2000">
                <a:solidFill>
                  <a:schemeClr val="bg1"/>
                </a:solidFill>
                <a:latin typeface="Arial" charset="0"/>
              </a:defRPr>
            </a:lvl8pPr>
            <a:lvl9pPr marL="3886200" indent="-228600" algn="l" rtl="0" eaLnBrk="1" fontAlgn="base" hangingPunct="1">
              <a:lnSpc>
                <a:spcPct val="95000"/>
              </a:lnSpc>
              <a:spcBef>
                <a:spcPct val="0"/>
              </a:spcBef>
              <a:spcAft>
                <a:spcPct val="0"/>
              </a:spcAft>
              <a:buChar char="DD"/>
              <a:defRPr sz="2000">
                <a:solidFill>
                  <a:schemeClr val="bg1"/>
                </a:solidFill>
                <a:latin typeface="Arial" charset="0"/>
              </a:defRPr>
            </a:lvl9pPr>
          </a:lstStyle>
          <a:p>
            <a:pPr>
              <a:buFont typeface="Wingdings" pitchFamily="2" charset="2"/>
              <a:buNone/>
            </a:pPr>
            <a:r>
              <a:rPr lang="nl-NL" altLang="nl-NL" kern="0" dirty="0">
                <a:latin typeface="Calibri" panose="020F0502020204030204" pitchFamily="34" charset="0"/>
              </a:rPr>
              <a:t>Genade want:</a:t>
            </a:r>
          </a:p>
        </p:txBody>
      </p:sp>
      <p:sp>
        <p:nvSpPr>
          <p:cNvPr id="15" name="Rectangle 5"/>
          <p:cNvSpPr>
            <a:spLocks noChangeArrowheads="1"/>
          </p:cNvSpPr>
          <p:nvPr/>
        </p:nvSpPr>
        <p:spPr bwMode="auto">
          <a:xfrm>
            <a:off x="304800" y="2544691"/>
            <a:ext cx="74088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folHlink"/>
              </a:buClr>
              <a:buSzPct val="90000"/>
              <a:buFont typeface="Wingdings" panose="05000000000000000000" pitchFamily="2" charset="2"/>
              <a:buNone/>
            </a:pPr>
            <a:r>
              <a:rPr lang="nl-NL" altLang="nl-NL" sz="3600" dirty="0">
                <a:latin typeface="Calibri" panose="020F0502020204030204" pitchFamily="34" charset="0"/>
              </a:rPr>
              <a:t>2) Gods straf over de zonde</a:t>
            </a:r>
          </a:p>
          <a:p>
            <a:pPr eaLnBrk="1" hangingPunct="1">
              <a:spcBef>
                <a:spcPct val="20000"/>
              </a:spcBef>
              <a:buClr>
                <a:schemeClr val="folHlink"/>
              </a:buClr>
              <a:buSzPct val="90000"/>
              <a:buFont typeface="Wingdings" panose="05000000000000000000" pitchFamily="2" charset="2"/>
              <a:buNone/>
            </a:pPr>
            <a:endParaRPr lang="nl-NL" altLang="nl-NL" sz="2800" dirty="0">
              <a:latin typeface="Calibri" panose="020F0502020204030204" pitchFamily="34" charset="0"/>
            </a:endParaRPr>
          </a:p>
        </p:txBody>
      </p:sp>
      <p:sp>
        <p:nvSpPr>
          <p:cNvPr id="17" name="Rectangle 8"/>
          <p:cNvSpPr>
            <a:spLocks noChangeArrowheads="1"/>
          </p:cNvSpPr>
          <p:nvPr/>
        </p:nvSpPr>
        <p:spPr bwMode="auto">
          <a:xfrm>
            <a:off x="343694" y="3501008"/>
            <a:ext cx="7694612"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nl-NL" sz="2000" b="1" dirty="0" err="1">
                <a:solidFill>
                  <a:srgbClr val="BD3E11"/>
                </a:solidFill>
                <a:latin typeface="Calibri" panose="020F0502020204030204" pitchFamily="34" charset="0"/>
              </a:rPr>
              <a:t>Efese</a:t>
            </a:r>
            <a:r>
              <a:rPr lang="nl-NL" altLang="nl-NL" sz="2000" b="1" dirty="0">
                <a:solidFill>
                  <a:srgbClr val="BD3E11"/>
                </a:solidFill>
                <a:latin typeface="Calibri" panose="020F0502020204030204" pitchFamily="34" charset="0"/>
              </a:rPr>
              <a:t> 2</a:t>
            </a:r>
            <a:br>
              <a:rPr lang="nl-NL" altLang="nl-NL" sz="2000" dirty="0">
                <a:solidFill>
                  <a:srgbClr val="BD3E11"/>
                </a:solidFill>
                <a:latin typeface="Calibri" panose="020F0502020204030204" pitchFamily="34" charset="0"/>
              </a:rPr>
            </a:br>
            <a:r>
              <a:rPr lang="nl-NL" altLang="nl-NL" dirty="0">
                <a:solidFill>
                  <a:srgbClr val="BD3E11"/>
                </a:solidFill>
                <a:latin typeface="Calibri" panose="020F0502020204030204" pitchFamily="34" charset="0"/>
              </a:rPr>
              <a:t>3</a:t>
            </a:r>
            <a:r>
              <a:rPr lang="nl-NL" altLang="nl-NL" sz="2800" dirty="0">
                <a:latin typeface="Calibri" panose="020F0502020204030204" pitchFamily="34" charset="0"/>
              </a:rPr>
              <a:t>….We stonden van nature bloot aan Gods toorn, net als ieder ander. </a:t>
            </a:r>
          </a:p>
        </p:txBody>
      </p:sp>
    </p:spTree>
    <p:extLst>
      <p:ext uri="{BB962C8B-B14F-4D97-AF65-F5344CB8AC3E}">
        <p14:creationId xmlns:p14="http://schemas.microsoft.com/office/powerpoint/2010/main" val="294955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down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9408" y="-51993"/>
            <a:ext cx="5399831"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De boodschap</a:t>
            </a:r>
            <a:r>
              <a:rPr kumimoji="0" lang="nl-NL" sz="2800" i="0" u="none" strike="noStrike" kern="0" normalizeH="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 waar wij voor gaan</a:t>
            </a:r>
            <a:endPar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endParaRPr>
          </a:p>
        </p:txBody>
      </p:sp>
      <p:sp>
        <p:nvSpPr>
          <p:cNvPr id="3" name="Tekstvak 2"/>
          <p:cNvSpPr txBox="1"/>
          <p:nvPr/>
        </p:nvSpPr>
        <p:spPr>
          <a:xfrm>
            <a:off x="304800" y="577623"/>
            <a:ext cx="4967783" cy="523220"/>
          </a:xfrm>
          <a:prstGeom prst="rect">
            <a:avLst/>
          </a:prstGeom>
          <a:noFill/>
        </p:spPr>
        <p:txBody>
          <a:bodyPr wrap="square" rtlCol="0">
            <a:spAutoFit/>
          </a:bodyPr>
          <a:lstStyle/>
          <a:p>
            <a:r>
              <a:rPr lang="nl-NL" sz="2800" dirty="0">
                <a:latin typeface="Calibri" panose="020F0502020204030204" pitchFamily="34" charset="0"/>
              </a:rPr>
              <a:t>1) Wat is genade</a:t>
            </a:r>
          </a:p>
        </p:txBody>
      </p:sp>
      <p:sp>
        <p:nvSpPr>
          <p:cNvPr id="13" name="Rectangle 6"/>
          <p:cNvSpPr txBox="1">
            <a:spLocks noChangeArrowheads="1"/>
          </p:cNvSpPr>
          <p:nvPr/>
        </p:nvSpPr>
        <p:spPr bwMode="auto">
          <a:xfrm>
            <a:off x="304800" y="1635531"/>
            <a:ext cx="7772400" cy="6170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0"/>
              </a:spcBef>
              <a:spcAft>
                <a:spcPct val="0"/>
              </a:spcAft>
              <a:buFont typeface="Wingdings" pitchFamily="2" charset="2"/>
              <a:buChar char="KK"/>
              <a:defRPr sz="3200">
                <a:solidFill>
                  <a:schemeClr val="tx1"/>
                </a:solidFill>
                <a:latin typeface="+mn-lt"/>
                <a:ea typeface="+mn-ea"/>
                <a:cs typeface="+mn-cs"/>
              </a:defRPr>
            </a:lvl1pPr>
            <a:lvl2pPr marL="457200" indent="0" algn="l" rtl="0" eaLnBrk="1" fontAlgn="base" hangingPunct="1">
              <a:lnSpc>
                <a:spcPct val="95000"/>
              </a:lnSpc>
              <a:spcBef>
                <a:spcPct val="0"/>
              </a:spcBef>
              <a:spcAft>
                <a:spcPct val="0"/>
              </a:spcAft>
              <a:buFont typeface="Wingdings" pitchFamily="2" charset="2"/>
              <a:buNone/>
              <a:defRPr sz="3200">
                <a:solidFill>
                  <a:schemeClr val="tx1"/>
                </a:solidFill>
                <a:latin typeface="+mn-lt"/>
              </a:defRPr>
            </a:lvl2pPr>
            <a:lvl3pPr marL="1143000" indent="-228600" algn="l" rtl="0" eaLnBrk="1" fontAlgn="base" hangingPunct="1">
              <a:lnSpc>
                <a:spcPct val="95000"/>
              </a:lnSpc>
              <a:spcBef>
                <a:spcPct val="0"/>
              </a:spcBef>
              <a:spcAft>
                <a:spcPct val="0"/>
              </a:spcAft>
              <a:buChar char="DD"/>
              <a:defRPr sz="2400">
                <a:solidFill>
                  <a:schemeClr val="bg1"/>
                </a:solidFill>
                <a:latin typeface="Arial" charset="0"/>
              </a:defRPr>
            </a:lvl3pPr>
            <a:lvl4pPr marL="1600200" indent="-228600" algn="l" rtl="0" eaLnBrk="1" fontAlgn="base" hangingPunct="1">
              <a:lnSpc>
                <a:spcPct val="95000"/>
              </a:lnSpc>
              <a:spcBef>
                <a:spcPct val="0"/>
              </a:spcBef>
              <a:spcAft>
                <a:spcPct val="0"/>
              </a:spcAft>
              <a:buChar char="DD"/>
              <a:defRPr sz="2000">
                <a:solidFill>
                  <a:schemeClr val="bg1"/>
                </a:solidFill>
                <a:latin typeface="Arial" charset="0"/>
              </a:defRPr>
            </a:lvl4pPr>
            <a:lvl5pPr marL="2057400" indent="-228600" algn="l" rtl="0" eaLnBrk="1" fontAlgn="base" hangingPunct="1">
              <a:lnSpc>
                <a:spcPct val="95000"/>
              </a:lnSpc>
              <a:spcBef>
                <a:spcPct val="0"/>
              </a:spcBef>
              <a:spcAft>
                <a:spcPct val="0"/>
              </a:spcAft>
              <a:buChar char="DD"/>
              <a:defRPr sz="2000">
                <a:solidFill>
                  <a:schemeClr val="bg1"/>
                </a:solidFill>
                <a:latin typeface="Arial" charset="0"/>
              </a:defRPr>
            </a:lvl5pPr>
            <a:lvl6pPr marL="2514600" indent="-228600" algn="l" rtl="0" eaLnBrk="1" fontAlgn="base" hangingPunct="1">
              <a:lnSpc>
                <a:spcPct val="95000"/>
              </a:lnSpc>
              <a:spcBef>
                <a:spcPct val="0"/>
              </a:spcBef>
              <a:spcAft>
                <a:spcPct val="0"/>
              </a:spcAft>
              <a:buChar char="DD"/>
              <a:defRPr sz="2000">
                <a:solidFill>
                  <a:schemeClr val="bg1"/>
                </a:solidFill>
                <a:latin typeface="Arial" charset="0"/>
              </a:defRPr>
            </a:lvl6pPr>
            <a:lvl7pPr marL="2971800" indent="-228600" algn="l" rtl="0" eaLnBrk="1" fontAlgn="base" hangingPunct="1">
              <a:lnSpc>
                <a:spcPct val="95000"/>
              </a:lnSpc>
              <a:spcBef>
                <a:spcPct val="0"/>
              </a:spcBef>
              <a:spcAft>
                <a:spcPct val="0"/>
              </a:spcAft>
              <a:buChar char="DD"/>
              <a:defRPr sz="2000">
                <a:solidFill>
                  <a:schemeClr val="bg1"/>
                </a:solidFill>
                <a:latin typeface="Arial" charset="0"/>
              </a:defRPr>
            </a:lvl7pPr>
            <a:lvl8pPr marL="3429000" indent="-228600" algn="l" rtl="0" eaLnBrk="1" fontAlgn="base" hangingPunct="1">
              <a:lnSpc>
                <a:spcPct val="95000"/>
              </a:lnSpc>
              <a:spcBef>
                <a:spcPct val="0"/>
              </a:spcBef>
              <a:spcAft>
                <a:spcPct val="0"/>
              </a:spcAft>
              <a:buChar char="DD"/>
              <a:defRPr sz="2000">
                <a:solidFill>
                  <a:schemeClr val="bg1"/>
                </a:solidFill>
                <a:latin typeface="Arial" charset="0"/>
              </a:defRPr>
            </a:lvl8pPr>
            <a:lvl9pPr marL="3886200" indent="-228600" algn="l" rtl="0" eaLnBrk="1" fontAlgn="base" hangingPunct="1">
              <a:lnSpc>
                <a:spcPct val="95000"/>
              </a:lnSpc>
              <a:spcBef>
                <a:spcPct val="0"/>
              </a:spcBef>
              <a:spcAft>
                <a:spcPct val="0"/>
              </a:spcAft>
              <a:buChar char="DD"/>
              <a:defRPr sz="2000">
                <a:solidFill>
                  <a:schemeClr val="bg1"/>
                </a:solidFill>
                <a:latin typeface="Arial" charset="0"/>
              </a:defRPr>
            </a:lvl9pPr>
          </a:lstStyle>
          <a:p>
            <a:pPr>
              <a:buFont typeface="Wingdings" pitchFamily="2" charset="2"/>
              <a:buNone/>
            </a:pPr>
            <a:r>
              <a:rPr lang="nl-NL" altLang="nl-NL" kern="0" dirty="0">
                <a:latin typeface="Calibri" panose="020F0502020204030204" pitchFamily="34" charset="0"/>
              </a:rPr>
              <a:t>Genade want:</a:t>
            </a:r>
          </a:p>
        </p:txBody>
      </p:sp>
      <p:sp>
        <p:nvSpPr>
          <p:cNvPr id="15" name="Rectangle 5"/>
          <p:cNvSpPr>
            <a:spLocks noChangeArrowheads="1"/>
          </p:cNvSpPr>
          <p:nvPr/>
        </p:nvSpPr>
        <p:spPr bwMode="auto">
          <a:xfrm>
            <a:off x="304800" y="2544691"/>
            <a:ext cx="74088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folHlink"/>
              </a:buClr>
              <a:buSzPct val="90000"/>
              <a:buFont typeface="Wingdings" panose="05000000000000000000" pitchFamily="2" charset="2"/>
              <a:buNone/>
            </a:pPr>
            <a:r>
              <a:rPr lang="nl-NL" altLang="nl-NL" sz="3600" dirty="0">
                <a:latin typeface="Calibri" panose="020F0502020204030204" pitchFamily="34" charset="0"/>
              </a:rPr>
              <a:t>3) Ons geestelijk onvermogen</a:t>
            </a:r>
          </a:p>
          <a:p>
            <a:pPr eaLnBrk="1" hangingPunct="1">
              <a:spcBef>
                <a:spcPct val="20000"/>
              </a:spcBef>
              <a:buClr>
                <a:schemeClr val="folHlink"/>
              </a:buClr>
              <a:buSzPct val="90000"/>
              <a:buFont typeface="Wingdings" panose="05000000000000000000" pitchFamily="2" charset="2"/>
              <a:buNone/>
            </a:pPr>
            <a:endParaRPr lang="nl-NL" altLang="nl-NL" sz="2800" dirty="0">
              <a:latin typeface="Calibri" panose="020F0502020204030204" pitchFamily="34" charset="0"/>
            </a:endParaRPr>
          </a:p>
        </p:txBody>
      </p:sp>
      <p:sp>
        <p:nvSpPr>
          <p:cNvPr id="17" name="Rectangle 8"/>
          <p:cNvSpPr>
            <a:spLocks noChangeArrowheads="1"/>
          </p:cNvSpPr>
          <p:nvPr/>
        </p:nvSpPr>
        <p:spPr bwMode="auto">
          <a:xfrm>
            <a:off x="343694" y="3501008"/>
            <a:ext cx="7694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nl-NL" sz="2000" b="1" dirty="0" err="1">
                <a:solidFill>
                  <a:srgbClr val="BD3E11"/>
                </a:solidFill>
                <a:latin typeface="Calibri" panose="020F0502020204030204" pitchFamily="34" charset="0"/>
              </a:rPr>
              <a:t>Efese</a:t>
            </a:r>
            <a:r>
              <a:rPr lang="nl-NL" altLang="nl-NL" sz="2000" b="1" dirty="0">
                <a:solidFill>
                  <a:srgbClr val="BD3E11"/>
                </a:solidFill>
                <a:latin typeface="Calibri" panose="020F0502020204030204" pitchFamily="34" charset="0"/>
              </a:rPr>
              <a:t> 2</a:t>
            </a:r>
            <a:br>
              <a:rPr lang="nl-NL" altLang="nl-NL" sz="2000" dirty="0">
                <a:solidFill>
                  <a:srgbClr val="BD3E11"/>
                </a:solidFill>
                <a:latin typeface="Calibri" panose="020F0502020204030204" pitchFamily="34" charset="0"/>
              </a:rPr>
            </a:br>
            <a:r>
              <a:rPr lang="nl-NL" altLang="nl-NL" dirty="0">
                <a:solidFill>
                  <a:srgbClr val="BD3E11"/>
                </a:solidFill>
                <a:latin typeface="Calibri" panose="020F0502020204030204" pitchFamily="34" charset="0"/>
              </a:rPr>
              <a:t>1</a:t>
            </a:r>
            <a:r>
              <a:rPr lang="nl-NL" altLang="nl-NL" sz="2800" dirty="0">
                <a:latin typeface="Calibri" panose="020F0502020204030204" pitchFamily="34" charset="0"/>
              </a:rPr>
              <a:t> </a:t>
            </a:r>
            <a:r>
              <a:rPr lang="nl-NL" altLang="nl-NL" sz="2800" dirty="0">
                <a:solidFill>
                  <a:srgbClr val="000000"/>
                </a:solidFill>
                <a:latin typeface="Calibri" panose="020F0502020204030204" pitchFamily="34" charset="0"/>
              </a:rPr>
              <a:t>U was </a:t>
            </a:r>
            <a:r>
              <a:rPr lang="nl-NL" altLang="nl-NL" sz="2800" b="1" dirty="0">
                <a:solidFill>
                  <a:srgbClr val="000000"/>
                </a:solidFill>
                <a:latin typeface="Calibri" panose="020F0502020204030204" pitchFamily="34" charset="0"/>
              </a:rPr>
              <a:t>dood</a:t>
            </a:r>
            <a:r>
              <a:rPr lang="nl-NL" altLang="nl-NL" sz="2800" dirty="0">
                <a:solidFill>
                  <a:srgbClr val="000000"/>
                </a:solidFill>
                <a:latin typeface="Calibri" panose="020F0502020204030204" pitchFamily="34" charset="0"/>
              </a:rPr>
              <a:t> door de misstappen en zonden </a:t>
            </a:r>
            <a:endParaRPr lang="nl-NL" altLang="nl-NL" sz="2800" dirty="0">
              <a:latin typeface="Calibri" panose="020F0502020204030204" pitchFamily="34" charset="0"/>
            </a:endParaRPr>
          </a:p>
        </p:txBody>
      </p:sp>
    </p:spTree>
    <p:extLst>
      <p:ext uri="{BB962C8B-B14F-4D97-AF65-F5344CB8AC3E}">
        <p14:creationId xmlns:p14="http://schemas.microsoft.com/office/powerpoint/2010/main" val="130844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down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9408" y="-51993"/>
            <a:ext cx="5399831"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De boodschap</a:t>
            </a:r>
            <a:r>
              <a:rPr kumimoji="0" lang="nl-NL" sz="2800" i="0" u="none" strike="noStrike" kern="0" normalizeH="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 waar wij voor gaan</a:t>
            </a:r>
            <a:endPar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endParaRPr>
          </a:p>
        </p:txBody>
      </p:sp>
      <p:sp>
        <p:nvSpPr>
          <p:cNvPr id="3" name="Tekstvak 2"/>
          <p:cNvSpPr txBox="1"/>
          <p:nvPr/>
        </p:nvSpPr>
        <p:spPr>
          <a:xfrm>
            <a:off x="304800" y="577623"/>
            <a:ext cx="4967783" cy="523220"/>
          </a:xfrm>
          <a:prstGeom prst="rect">
            <a:avLst/>
          </a:prstGeom>
          <a:noFill/>
        </p:spPr>
        <p:txBody>
          <a:bodyPr wrap="square" rtlCol="0">
            <a:spAutoFit/>
          </a:bodyPr>
          <a:lstStyle/>
          <a:p>
            <a:r>
              <a:rPr lang="nl-NL" sz="2800" dirty="0">
                <a:latin typeface="Calibri" panose="020F0502020204030204" pitchFamily="34" charset="0"/>
              </a:rPr>
              <a:t>1) Wat is genade</a:t>
            </a:r>
          </a:p>
        </p:txBody>
      </p:sp>
      <p:sp>
        <p:nvSpPr>
          <p:cNvPr id="16" name="Rectangle 6"/>
          <p:cNvSpPr txBox="1">
            <a:spLocks noChangeArrowheads="1"/>
          </p:cNvSpPr>
          <p:nvPr/>
        </p:nvSpPr>
        <p:spPr bwMode="auto">
          <a:xfrm>
            <a:off x="288832" y="1635531"/>
            <a:ext cx="7772400" cy="6170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0"/>
              </a:spcBef>
              <a:spcAft>
                <a:spcPct val="0"/>
              </a:spcAft>
              <a:buFont typeface="Wingdings" pitchFamily="2" charset="2"/>
              <a:buChar char="KK"/>
              <a:defRPr sz="3200">
                <a:solidFill>
                  <a:schemeClr val="tx1"/>
                </a:solidFill>
                <a:latin typeface="+mn-lt"/>
                <a:ea typeface="+mn-ea"/>
                <a:cs typeface="+mn-cs"/>
              </a:defRPr>
            </a:lvl1pPr>
            <a:lvl2pPr marL="457200" indent="0" algn="l" rtl="0" eaLnBrk="1" fontAlgn="base" hangingPunct="1">
              <a:lnSpc>
                <a:spcPct val="95000"/>
              </a:lnSpc>
              <a:spcBef>
                <a:spcPct val="0"/>
              </a:spcBef>
              <a:spcAft>
                <a:spcPct val="0"/>
              </a:spcAft>
              <a:buFont typeface="Wingdings" pitchFamily="2" charset="2"/>
              <a:buNone/>
              <a:defRPr sz="3200">
                <a:solidFill>
                  <a:schemeClr val="tx1"/>
                </a:solidFill>
                <a:latin typeface="+mn-lt"/>
              </a:defRPr>
            </a:lvl2pPr>
            <a:lvl3pPr marL="1143000" indent="-228600" algn="l" rtl="0" eaLnBrk="1" fontAlgn="base" hangingPunct="1">
              <a:lnSpc>
                <a:spcPct val="95000"/>
              </a:lnSpc>
              <a:spcBef>
                <a:spcPct val="0"/>
              </a:spcBef>
              <a:spcAft>
                <a:spcPct val="0"/>
              </a:spcAft>
              <a:buChar char="DD"/>
              <a:defRPr sz="2400">
                <a:solidFill>
                  <a:schemeClr val="bg1"/>
                </a:solidFill>
                <a:latin typeface="Arial" charset="0"/>
              </a:defRPr>
            </a:lvl3pPr>
            <a:lvl4pPr marL="1600200" indent="-228600" algn="l" rtl="0" eaLnBrk="1" fontAlgn="base" hangingPunct="1">
              <a:lnSpc>
                <a:spcPct val="95000"/>
              </a:lnSpc>
              <a:spcBef>
                <a:spcPct val="0"/>
              </a:spcBef>
              <a:spcAft>
                <a:spcPct val="0"/>
              </a:spcAft>
              <a:buChar char="DD"/>
              <a:defRPr sz="2000">
                <a:solidFill>
                  <a:schemeClr val="bg1"/>
                </a:solidFill>
                <a:latin typeface="Arial" charset="0"/>
              </a:defRPr>
            </a:lvl4pPr>
            <a:lvl5pPr marL="2057400" indent="-228600" algn="l" rtl="0" eaLnBrk="1" fontAlgn="base" hangingPunct="1">
              <a:lnSpc>
                <a:spcPct val="95000"/>
              </a:lnSpc>
              <a:spcBef>
                <a:spcPct val="0"/>
              </a:spcBef>
              <a:spcAft>
                <a:spcPct val="0"/>
              </a:spcAft>
              <a:buChar char="DD"/>
              <a:defRPr sz="2000">
                <a:solidFill>
                  <a:schemeClr val="bg1"/>
                </a:solidFill>
                <a:latin typeface="Arial" charset="0"/>
              </a:defRPr>
            </a:lvl5pPr>
            <a:lvl6pPr marL="2514600" indent="-228600" algn="l" rtl="0" eaLnBrk="1" fontAlgn="base" hangingPunct="1">
              <a:lnSpc>
                <a:spcPct val="95000"/>
              </a:lnSpc>
              <a:spcBef>
                <a:spcPct val="0"/>
              </a:spcBef>
              <a:spcAft>
                <a:spcPct val="0"/>
              </a:spcAft>
              <a:buChar char="DD"/>
              <a:defRPr sz="2000">
                <a:solidFill>
                  <a:schemeClr val="bg1"/>
                </a:solidFill>
                <a:latin typeface="Arial" charset="0"/>
              </a:defRPr>
            </a:lvl6pPr>
            <a:lvl7pPr marL="2971800" indent="-228600" algn="l" rtl="0" eaLnBrk="1" fontAlgn="base" hangingPunct="1">
              <a:lnSpc>
                <a:spcPct val="95000"/>
              </a:lnSpc>
              <a:spcBef>
                <a:spcPct val="0"/>
              </a:spcBef>
              <a:spcAft>
                <a:spcPct val="0"/>
              </a:spcAft>
              <a:buChar char="DD"/>
              <a:defRPr sz="2000">
                <a:solidFill>
                  <a:schemeClr val="bg1"/>
                </a:solidFill>
                <a:latin typeface="Arial" charset="0"/>
              </a:defRPr>
            </a:lvl7pPr>
            <a:lvl8pPr marL="3429000" indent="-228600" algn="l" rtl="0" eaLnBrk="1" fontAlgn="base" hangingPunct="1">
              <a:lnSpc>
                <a:spcPct val="95000"/>
              </a:lnSpc>
              <a:spcBef>
                <a:spcPct val="0"/>
              </a:spcBef>
              <a:spcAft>
                <a:spcPct val="0"/>
              </a:spcAft>
              <a:buChar char="DD"/>
              <a:defRPr sz="2000">
                <a:solidFill>
                  <a:schemeClr val="bg1"/>
                </a:solidFill>
                <a:latin typeface="Arial" charset="0"/>
              </a:defRPr>
            </a:lvl8pPr>
            <a:lvl9pPr marL="3886200" indent="-228600" algn="l" rtl="0" eaLnBrk="1" fontAlgn="base" hangingPunct="1">
              <a:lnSpc>
                <a:spcPct val="95000"/>
              </a:lnSpc>
              <a:spcBef>
                <a:spcPct val="0"/>
              </a:spcBef>
              <a:spcAft>
                <a:spcPct val="0"/>
              </a:spcAft>
              <a:buChar char="DD"/>
              <a:defRPr sz="2000">
                <a:solidFill>
                  <a:schemeClr val="bg1"/>
                </a:solidFill>
                <a:latin typeface="Arial" charset="0"/>
              </a:defRPr>
            </a:lvl9pPr>
          </a:lstStyle>
          <a:p>
            <a:pPr>
              <a:buFont typeface="Wingdings" pitchFamily="2" charset="2"/>
              <a:buNone/>
            </a:pPr>
            <a:r>
              <a:rPr lang="nl-NL" altLang="nl-NL" kern="0" dirty="0">
                <a:latin typeface="Calibri" panose="020F0502020204030204" pitchFamily="34" charset="0"/>
              </a:rPr>
              <a:t>Wat is dus genade:</a:t>
            </a:r>
          </a:p>
        </p:txBody>
      </p:sp>
      <p:sp>
        <p:nvSpPr>
          <p:cNvPr id="18" name="Rectangle 4"/>
          <p:cNvSpPr>
            <a:spLocks noChangeArrowheads="1"/>
          </p:cNvSpPr>
          <p:nvPr/>
        </p:nvSpPr>
        <p:spPr bwMode="auto">
          <a:xfrm>
            <a:off x="319720" y="2492896"/>
            <a:ext cx="7408863"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folHlink"/>
              </a:buClr>
              <a:buSzPct val="90000"/>
              <a:buFont typeface="Wingdings" panose="05000000000000000000" pitchFamily="2" charset="2"/>
              <a:buNone/>
            </a:pPr>
            <a:r>
              <a:rPr lang="nl-NL" altLang="nl-NL" sz="3600" dirty="0">
                <a:latin typeface="Calibri" panose="020F0502020204030204" pitchFamily="34" charset="0"/>
              </a:rPr>
              <a:t>Je bent zondiger en gebrekkiger </a:t>
            </a:r>
            <a:br>
              <a:rPr lang="nl-NL" altLang="nl-NL" sz="3600" dirty="0">
                <a:latin typeface="Calibri" panose="020F0502020204030204" pitchFamily="34" charset="0"/>
              </a:rPr>
            </a:br>
            <a:r>
              <a:rPr lang="nl-NL" altLang="nl-NL" sz="3600" dirty="0">
                <a:latin typeface="Calibri" panose="020F0502020204030204" pitchFamily="34" charset="0"/>
              </a:rPr>
              <a:t>dan je ooit kunt geloven,</a:t>
            </a:r>
          </a:p>
          <a:p>
            <a:pPr eaLnBrk="1" hangingPunct="1">
              <a:spcBef>
                <a:spcPct val="20000"/>
              </a:spcBef>
              <a:buClr>
                <a:schemeClr val="folHlink"/>
              </a:buClr>
              <a:buSzPct val="90000"/>
              <a:buFont typeface="Wingdings" panose="05000000000000000000" pitchFamily="2" charset="2"/>
              <a:buNone/>
            </a:pPr>
            <a:r>
              <a:rPr lang="nl-NL" altLang="nl-NL" sz="3600" dirty="0">
                <a:latin typeface="Calibri" panose="020F0502020204030204" pitchFamily="34" charset="0"/>
              </a:rPr>
              <a:t>én meer geaccepteerd en bemint dan je ooit hebt durven hopen.</a:t>
            </a:r>
          </a:p>
        </p:txBody>
      </p:sp>
      <p:sp>
        <p:nvSpPr>
          <p:cNvPr id="2" name="Tekstvak 1"/>
          <p:cNvSpPr txBox="1"/>
          <p:nvPr/>
        </p:nvSpPr>
        <p:spPr>
          <a:xfrm>
            <a:off x="304800" y="5445224"/>
            <a:ext cx="7564648" cy="923330"/>
          </a:xfrm>
          <a:prstGeom prst="rect">
            <a:avLst/>
          </a:prstGeom>
          <a:noFill/>
        </p:spPr>
        <p:txBody>
          <a:bodyPr wrap="square" rtlCol="0">
            <a:spAutoFit/>
          </a:bodyPr>
          <a:lstStyle/>
          <a:p>
            <a:r>
              <a:rPr lang="nl-NL" sz="5400" dirty="0">
                <a:latin typeface="Calibri" panose="020F0502020204030204" pitchFamily="34" charset="0"/>
              </a:rPr>
              <a:t>Vragen, reacties?</a:t>
            </a:r>
          </a:p>
        </p:txBody>
      </p:sp>
    </p:spTree>
    <p:extLst>
      <p:ext uri="{BB962C8B-B14F-4D97-AF65-F5344CB8AC3E}">
        <p14:creationId xmlns:p14="http://schemas.microsoft.com/office/powerpoint/2010/main" val="402117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9408" y="-51993"/>
            <a:ext cx="5399831"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De boodschap</a:t>
            </a:r>
            <a:r>
              <a:rPr kumimoji="0" lang="nl-NL" sz="2800" i="0" u="none" strike="noStrike" kern="0" normalizeH="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 waar wij voor gaan</a:t>
            </a:r>
            <a:endPar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endParaRPr>
          </a:p>
        </p:txBody>
      </p:sp>
      <p:sp>
        <p:nvSpPr>
          <p:cNvPr id="3" name="Tekstvak 2"/>
          <p:cNvSpPr txBox="1"/>
          <p:nvPr/>
        </p:nvSpPr>
        <p:spPr>
          <a:xfrm>
            <a:off x="304800" y="577623"/>
            <a:ext cx="4967783" cy="523220"/>
          </a:xfrm>
          <a:prstGeom prst="rect">
            <a:avLst/>
          </a:prstGeom>
          <a:noFill/>
        </p:spPr>
        <p:txBody>
          <a:bodyPr wrap="square" rtlCol="0">
            <a:spAutoFit/>
          </a:bodyPr>
          <a:lstStyle/>
          <a:p>
            <a:r>
              <a:rPr lang="nl-NL" sz="2800" dirty="0">
                <a:latin typeface="Calibri" panose="020F0502020204030204" pitchFamily="34" charset="0"/>
              </a:rPr>
              <a:t>1) Wat is genade</a:t>
            </a:r>
          </a:p>
        </p:txBody>
      </p:sp>
      <p:sp>
        <p:nvSpPr>
          <p:cNvPr id="2" name="Tekstvak 1"/>
          <p:cNvSpPr txBox="1"/>
          <p:nvPr/>
        </p:nvSpPr>
        <p:spPr>
          <a:xfrm>
            <a:off x="467544" y="1844824"/>
            <a:ext cx="8280920" cy="2677656"/>
          </a:xfrm>
          <a:prstGeom prst="rect">
            <a:avLst/>
          </a:prstGeom>
          <a:noFill/>
        </p:spPr>
        <p:txBody>
          <a:bodyPr wrap="square" rtlCol="0">
            <a:spAutoFit/>
          </a:bodyPr>
          <a:lstStyle/>
          <a:p>
            <a:r>
              <a:rPr lang="nl-NL" sz="3200" dirty="0">
                <a:latin typeface="Calibri" panose="020F0502020204030204" pitchFamily="34" charset="0"/>
              </a:rPr>
              <a:t>Ja, maar….. je moet toch geloven!</a:t>
            </a:r>
          </a:p>
          <a:p>
            <a:endParaRPr lang="nl-NL" sz="2800" dirty="0">
              <a:latin typeface="Calibri" panose="020F0502020204030204" pitchFamily="34" charset="0"/>
            </a:endParaRPr>
          </a:p>
          <a:p>
            <a:pPr marL="457200" indent="-457200">
              <a:buFont typeface="Arial" panose="020B0604020202020204" pitchFamily="34" charset="0"/>
              <a:buChar char="•"/>
            </a:pPr>
            <a:r>
              <a:rPr lang="nl-NL" sz="2800" dirty="0">
                <a:latin typeface="Calibri" panose="020F0502020204030204" pitchFamily="34" charset="0"/>
              </a:rPr>
              <a:t>Geloof is de lege hand waarmee je het cadeau aanpakt</a:t>
            </a:r>
          </a:p>
          <a:p>
            <a:pPr marL="457200" indent="-457200">
              <a:buFont typeface="Arial" panose="020B0604020202020204" pitchFamily="34" charset="0"/>
              <a:buChar char="•"/>
            </a:pPr>
            <a:r>
              <a:rPr lang="nl-NL" sz="2800" dirty="0">
                <a:latin typeface="Calibri" panose="020F0502020204030204" pitchFamily="34" charset="0"/>
              </a:rPr>
              <a:t>Geloof is geen prestatie</a:t>
            </a:r>
          </a:p>
          <a:p>
            <a:endParaRPr lang="nl-NL" sz="2400" dirty="0">
              <a:latin typeface="Calibri" panose="020F0502020204030204" pitchFamily="34" charset="0"/>
            </a:endParaRPr>
          </a:p>
        </p:txBody>
      </p:sp>
    </p:spTree>
    <p:extLst>
      <p:ext uri="{BB962C8B-B14F-4D97-AF65-F5344CB8AC3E}">
        <p14:creationId xmlns:p14="http://schemas.microsoft.com/office/powerpoint/2010/main" val="308256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9408" y="-51993"/>
            <a:ext cx="5399831"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De boodschap</a:t>
            </a:r>
            <a:r>
              <a:rPr kumimoji="0" lang="nl-NL" sz="2800" i="0" u="none" strike="noStrike" kern="0" normalizeH="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 waar wij voor gaan</a:t>
            </a:r>
            <a:endPar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endParaRPr>
          </a:p>
        </p:txBody>
      </p:sp>
      <p:sp>
        <p:nvSpPr>
          <p:cNvPr id="3" name="Tekstvak 2"/>
          <p:cNvSpPr txBox="1"/>
          <p:nvPr/>
        </p:nvSpPr>
        <p:spPr>
          <a:xfrm>
            <a:off x="304800" y="577623"/>
            <a:ext cx="4967783" cy="523220"/>
          </a:xfrm>
          <a:prstGeom prst="rect">
            <a:avLst/>
          </a:prstGeom>
          <a:noFill/>
        </p:spPr>
        <p:txBody>
          <a:bodyPr wrap="square" rtlCol="0">
            <a:spAutoFit/>
          </a:bodyPr>
          <a:lstStyle/>
          <a:p>
            <a:r>
              <a:rPr lang="nl-NL" sz="2800" dirty="0">
                <a:latin typeface="Calibri" panose="020F0502020204030204" pitchFamily="34" charset="0"/>
              </a:rPr>
              <a:t>1) Wat is genade</a:t>
            </a:r>
          </a:p>
        </p:txBody>
      </p:sp>
      <p:sp>
        <p:nvSpPr>
          <p:cNvPr id="2" name="Tekstvak 1"/>
          <p:cNvSpPr txBox="1"/>
          <p:nvPr/>
        </p:nvSpPr>
        <p:spPr>
          <a:xfrm>
            <a:off x="467544" y="1844824"/>
            <a:ext cx="8280920" cy="1815882"/>
          </a:xfrm>
          <a:prstGeom prst="rect">
            <a:avLst/>
          </a:prstGeom>
          <a:noFill/>
        </p:spPr>
        <p:txBody>
          <a:bodyPr wrap="square" rtlCol="0">
            <a:spAutoFit/>
          </a:bodyPr>
          <a:lstStyle/>
          <a:p>
            <a:r>
              <a:rPr lang="nl-NL" sz="3200" dirty="0">
                <a:latin typeface="Calibri" panose="020F0502020204030204" pitchFamily="34" charset="0"/>
              </a:rPr>
              <a:t>Ja, maar….. je moet toch goed leven?</a:t>
            </a:r>
          </a:p>
          <a:p>
            <a:endParaRPr lang="nl-NL" sz="2800" dirty="0">
              <a:latin typeface="Calibri" panose="020F0502020204030204" pitchFamily="34" charset="0"/>
            </a:endParaRPr>
          </a:p>
          <a:p>
            <a:pPr marL="457200" indent="-457200">
              <a:buFont typeface="Arial" panose="020B0604020202020204" pitchFamily="34" charset="0"/>
              <a:buChar char="•"/>
            </a:pPr>
            <a:r>
              <a:rPr lang="nl-NL" sz="2800" dirty="0">
                <a:latin typeface="Calibri" panose="020F0502020204030204" pitchFamily="34" charset="0"/>
              </a:rPr>
              <a:t>Nooit om het te verdienen</a:t>
            </a:r>
          </a:p>
          <a:p>
            <a:endParaRPr lang="nl-NL" sz="2400" dirty="0">
              <a:latin typeface="Calibri" panose="020F0502020204030204" pitchFamily="34" charset="0"/>
            </a:endParaRPr>
          </a:p>
        </p:txBody>
      </p:sp>
      <p:pic>
        <p:nvPicPr>
          <p:cNvPr id="10" name="Picture 6" descr="MCj03431430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843246" y="3356992"/>
            <a:ext cx="3352461" cy="2780928"/>
          </a:xfrm>
          <a:noFill/>
        </p:spPr>
      </p:pic>
    </p:spTree>
    <p:extLst>
      <p:ext uri="{BB962C8B-B14F-4D97-AF65-F5344CB8AC3E}">
        <p14:creationId xmlns:p14="http://schemas.microsoft.com/office/powerpoint/2010/main" val="25878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9408" y="-51993"/>
            <a:ext cx="5399831"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De boodschap</a:t>
            </a:r>
            <a:r>
              <a:rPr kumimoji="0" lang="nl-NL" sz="2800" i="0" u="none" strike="noStrike" kern="0" normalizeH="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 waar wij voor gaan</a:t>
            </a:r>
            <a:endPar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endParaRPr>
          </a:p>
        </p:txBody>
      </p:sp>
      <p:sp>
        <p:nvSpPr>
          <p:cNvPr id="3" name="Tekstvak 2"/>
          <p:cNvSpPr txBox="1"/>
          <p:nvPr/>
        </p:nvSpPr>
        <p:spPr>
          <a:xfrm>
            <a:off x="304800" y="577623"/>
            <a:ext cx="4967783" cy="523220"/>
          </a:xfrm>
          <a:prstGeom prst="rect">
            <a:avLst/>
          </a:prstGeom>
          <a:noFill/>
        </p:spPr>
        <p:txBody>
          <a:bodyPr wrap="square" rtlCol="0">
            <a:spAutoFit/>
          </a:bodyPr>
          <a:lstStyle/>
          <a:p>
            <a:r>
              <a:rPr lang="nl-NL" sz="2800" dirty="0">
                <a:latin typeface="Calibri" panose="020F0502020204030204" pitchFamily="34" charset="0"/>
              </a:rPr>
              <a:t>1) Wat is genade</a:t>
            </a:r>
          </a:p>
        </p:txBody>
      </p:sp>
      <p:sp>
        <p:nvSpPr>
          <p:cNvPr id="2" name="Tekstvak 1"/>
          <p:cNvSpPr txBox="1"/>
          <p:nvPr/>
        </p:nvSpPr>
        <p:spPr>
          <a:xfrm>
            <a:off x="467544" y="1844824"/>
            <a:ext cx="8280920" cy="2246769"/>
          </a:xfrm>
          <a:prstGeom prst="rect">
            <a:avLst/>
          </a:prstGeom>
          <a:noFill/>
        </p:spPr>
        <p:txBody>
          <a:bodyPr wrap="square" rtlCol="0">
            <a:spAutoFit/>
          </a:bodyPr>
          <a:lstStyle/>
          <a:p>
            <a:r>
              <a:rPr lang="nl-NL" sz="3200" dirty="0">
                <a:latin typeface="Calibri" panose="020F0502020204030204" pitchFamily="34" charset="0"/>
              </a:rPr>
              <a:t>Ja, maar….. je moet toch goed leven?</a:t>
            </a:r>
          </a:p>
          <a:p>
            <a:endParaRPr lang="nl-NL" sz="2800" dirty="0">
              <a:latin typeface="Calibri" panose="020F0502020204030204" pitchFamily="34" charset="0"/>
            </a:endParaRPr>
          </a:p>
          <a:p>
            <a:pPr marL="457200" indent="-457200">
              <a:buFont typeface="Arial" panose="020B0604020202020204" pitchFamily="34" charset="0"/>
              <a:buChar char="•"/>
            </a:pPr>
            <a:r>
              <a:rPr lang="nl-NL" sz="2800" dirty="0">
                <a:latin typeface="Calibri" panose="020F0502020204030204" pitchFamily="34" charset="0"/>
              </a:rPr>
              <a:t>Nooit om het te verdienen</a:t>
            </a:r>
          </a:p>
          <a:p>
            <a:pPr marL="457200" indent="-457200">
              <a:buFont typeface="Arial" panose="020B0604020202020204" pitchFamily="34" charset="0"/>
              <a:buChar char="•"/>
            </a:pPr>
            <a:r>
              <a:rPr lang="nl-NL" sz="2800" dirty="0">
                <a:latin typeface="Calibri" panose="020F0502020204030204" pitchFamily="34" charset="0"/>
              </a:rPr>
              <a:t>Moet je zoenen?</a:t>
            </a:r>
          </a:p>
          <a:p>
            <a:endParaRPr lang="nl-NL" sz="2400" dirty="0">
              <a:latin typeface="Calibri" panose="020F0502020204030204" pitchFamily="34" charset="0"/>
            </a:endParaRPr>
          </a:p>
        </p:txBody>
      </p:sp>
      <p:pic>
        <p:nvPicPr>
          <p:cNvPr id="13" name="Picture 3" descr="C:\Users\Jasper Klapwijk\AppData\Local\Microsoft\Windows\Temporary Internet Files\Content.IE5\L9MKDKJH\MP900427586[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70749" y="1640910"/>
            <a:ext cx="6665974" cy="4416207"/>
          </a:xfrm>
          <a:prstGeom prst="rect">
            <a:avLst/>
          </a:prstGeom>
          <a:noFill/>
        </p:spPr>
      </p:pic>
    </p:spTree>
    <p:extLst>
      <p:ext uri="{BB962C8B-B14F-4D97-AF65-F5344CB8AC3E}">
        <p14:creationId xmlns:p14="http://schemas.microsoft.com/office/powerpoint/2010/main" val="375304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9408" y="-51993"/>
            <a:ext cx="5399831"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De boodschap</a:t>
            </a:r>
            <a:r>
              <a:rPr kumimoji="0" lang="nl-NL" sz="2800" i="0" u="none" strike="noStrike" kern="0" normalizeH="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 waar wij voor gaan</a:t>
            </a:r>
            <a:endPar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endParaRPr>
          </a:p>
        </p:txBody>
      </p:sp>
      <p:sp>
        <p:nvSpPr>
          <p:cNvPr id="3" name="Tekstvak 2"/>
          <p:cNvSpPr txBox="1"/>
          <p:nvPr/>
        </p:nvSpPr>
        <p:spPr>
          <a:xfrm>
            <a:off x="304800" y="577623"/>
            <a:ext cx="4967783" cy="523220"/>
          </a:xfrm>
          <a:prstGeom prst="rect">
            <a:avLst/>
          </a:prstGeom>
          <a:noFill/>
        </p:spPr>
        <p:txBody>
          <a:bodyPr wrap="square" rtlCol="0">
            <a:spAutoFit/>
          </a:bodyPr>
          <a:lstStyle/>
          <a:p>
            <a:r>
              <a:rPr lang="nl-NL" sz="2800" dirty="0">
                <a:latin typeface="Calibri" panose="020F0502020204030204" pitchFamily="34" charset="0"/>
              </a:rPr>
              <a:t>1) Wat is genade</a:t>
            </a:r>
          </a:p>
        </p:txBody>
      </p:sp>
      <p:sp>
        <p:nvSpPr>
          <p:cNvPr id="2" name="Tekstvak 1"/>
          <p:cNvSpPr txBox="1"/>
          <p:nvPr/>
        </p:nvSpPr>
        <p:spPr>
          <a:xfrm>
            <a:off x="467544" y="1844824"/>
            <a:ext cx="8280920" cy="3108543"/>
          </a:xfrm>
          <a:prstGeom prst="rect">
            <a:avLst/>
          </a:prstGeom>
          <a:noFill/>
        </p:spPr>
        <p:txBody>
          <a:bodyPr wrap="square" rtlCol="0">
            <a:spAutoFit/>
          </a:bodyPr>
          <a:lstStyle/>
          <a:p>
            <a:r>
              <a:rPr lang="nl-NL" sz="3200" dirty="0">
                <a:latin typeface="Calibri" panose="020F0502020204030204" pitchFamily="34" charset="0"/>
              </a:rPr>
              <a:t>Ja, maar….. je moet toch goed leven?</a:t>
            </a:r>
          </a:p>
          <a:p>
            <a:endParaRPr lang="nl-NL" sz="2800" dirty="0">
              <a:latin typeface="Calibri" panose="020F0502020204030204" pitchFamily="34" charset="0"/>
            </a:endParaRPr>
          </a:p>
          <a:p>
            <a:pPr marL="457200" indent="-457200">
              <a:buFont typeface="Arial" panose="020B0604020202020204" pitchFamily="34" charset="0"/>
              <a:buChar char="•"/>
            </a:pPr>
            <a:r>
              <a:rPr lang="nl-NL" sz="2800" dirty="0">
                <a:latin typeface="Calibri" panose="020F0502020204030204" pitchFamily="34" charset="0"/>
              </a:rPr>
              <a:t>Nooit om het te verdienen</a:t>
            </a:r>
          </a:p>
          <a:p>
            <a:pPr marL="457200" indent="-457200">
              <a:buFont typeface="Arial" panose="020B0604020202020204" pitchFamily="34" charset="0"/>
              <a:buChar char="•"/>
            </a:pPr>
            <a:r>
              <a:rPr lang="nl-NL" sz="2800" dirty="0">
                <a:latin typeface="Calibri" panose="020F0502020204030204" pitchFamily="34" charset="0"/>
              </a:rPr>
              <a:t>Moet je zoenen?</a:t>
            </a:r>
          </a:p>
          <a:p>
            <a:pPr marL="457200" indent="-457200">
              <a:buFont typeface="Arial" panose="020B0604020202020204" pitchFamily="34" charset="0"/>
              <a:buChar char="•"/>
            </a:pPr>
            <a:r>
              <a:rPr lang="nl-NL" sz="2800" dirty="0">
                <a:latin typeface="Calibri" panose="020F0502020204030204" pitchFamily="34" charset="0"/>
              </a:rPr>
              <a:t>De kindertekening</a:t>
            </a:r>
          </a:p>
          <a:p>
            <a:endParaRPr lang="nl-NL" sz="2800" dirty="0">
              <a:latin typeface="Calibri" panose="020F0502020204030204" pitchFamily="34" charset="0"/>
            </a:endParaRPr>
          </a:p>
          <a:p>
            <a:endParaRPr lang="nl-NL" sz="2400" dirty="0">
              <a:latin typeface="Calibri" panose="020F0502020204030204" pitchFamily="34" charset="0"/>
            </a:endParaRPr>
          </a:p>
        </p:txBody>
      </p:sp>
      <p:pic>
        <p:nvPicPr>
          <p:cNvPr id="10" name="Picture 4" descr="scan-mara-tekening00012">
            <a:hlinkClick r:id="rId3"/>
          </p:cNvPr>
          <p:cNvPicPr>
            <a:picLocks noChangeAspect="1" noChangeArrowheads="1"/>
          </p:cNvPicPr>
          <p:nvPr/>
        </p:nvPicPr>
        <p:blipFill>
          <a:blip r:embed="rId4" cstate="print"/>
          <a:srcRect/>
          <a:stretch>
            <a:fillRect/>
          </a:stretch>
        </p:blipFill>
        <p:spPr bwMode="auto">
          <a:xfrm rot="663630">
            <a:off x="5023632" y="3113817"/>
            <a:ext cx="2985501" cy="2745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824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vaal 9"/>
          <p:cNvSpPr/>
          <p:nvPr/>
        </p:nvSpPr>
        <p:spPr>
          <a:xfrm>
            <a:off x="2983759" y="1687270"/>
            <a:ext cx="3022600" cy="2311400"/>
          </a:xfrm>
          <a:prstGeom prst="ellipse">
            <a:avLst/>
          </a:prstGeom>
          <a:solidFill>
            <a:srgbClr val="FFFF00"/>
          </a:solidFill>
          <a:ln>
            <a:no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latin typeface="Calibri" panose="020F0502020204030204" pitchFamily="34" charset="0"/>
            </a:endParaRPr>
          </a:p>
        </p:txBody>
      </p:sp>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9408" y="-51993"/>
            <a:ext cx="5399831"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De boodschap</a:t>
            </a:r>
            <a:r>
              <a:rPr kumimoji="0" lang="nl-NL" sz="2800" i="0" u="none" strike="noStrike" kern="0" normalizeH="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 waar wij voor gaan</a:t>
            </a:r>
            <a:endPar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endParaRPr>
          </a:p>
        </p:txBody>
      </p:sp>
      <p:sp>
        <p:nvSpPr>
          <p:cNvPr id="3" name="Tekstvak 2"/>
          <p:cNvSpPr txBox="1"/>
          <p:nvPr/>
        </p:nvSpPr>
        <p:spPr>
          <a:xfrm>
            <a:off x="304800" y="577623"/>
            <a:ext cx="4967783" cy="523220"/>
          </a:xfrm>
          <a:prstGeom prst="rect">
            <a:avLst/>
          </a:prstGeom>
          <a:noFill/>
        </p:spPr>
        <p:txBody>
          <a:bodyPr wrap="square" rtlCol="0">
            <a:spAutoFit/>
          </a:bodyPr>
          <a:lstStyle/>
          <a:p>
            <a:r>
              <a:rPr lang="nl-NL" sz="2800" dirty="0">
                <a:latin typeface="Calibri" panose="020F0502020204030204" pitchFamily="34" charset="0"/>
              </a:rPr>
              <a:t>1) Wat is genade</a:t>
            </a:r>
          </a:p>
        </p:txBody>
      </p:sp>
      <p:pic>
        <p:nvPicPr>
          <p:cNvPr id="13" name="Afbeelding 5" descr="ThreeCross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608" y="1292662"/>
            <a:ext cx="768985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kstvak 13"/>
          <p:cNvSpPr txBox="1">
            <a:spLocks noChangeArrowheads="1"/>
          </p:cNvSpPr>
          <p:nvPr/>
        </p:nvSpPr>
        <p:spPr bwMode="auto">
          <a:xfrm>
            <a:off x="3534395" y="5624950"/>
            <a:ext cx="2133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NL" altLang="nl-NL" sz="3200" dirty="0">
                <a:latin typeface="Calibri" panose="020F0502020204030204" pitchFamily="34" charset="0"/>
              </a:rPr>
              <a:t>leven van</a:t>
            </a:r>
            <a:br>
              <a:rPr lang="nl-NL" altLang="nl-NL" sz="3200" dirty="0">
                <a:latin typeface="Calibri" panose="020F0502020204030204" pitchFamily="34" charset="0"/>
              </a:rPr>
            </a:br>
            <a:r>
              <a:rPr lang="nl-NL" altLang="nl-NL" sz="3200" dirty="0">
                <a:latin typeface="Calibri" panose="020F0502020204030204" pitchFamily="34" charset="0"/>
              </a:rPr>
              <a:t>genade</a:t>
            </a:r>
          </a:p>
        </p:txBody>
      </p:sp>
    </p:spTree>
    <p:extLst>
      <p:ext uri="{BB962C8B-B14F-4D97-AF65-F5344CB8AC3E}">
        <p14:creationId xmlns:p14="http://schemas.microsoft.com/office/powerpoint/2010/main" val="69313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Ovaal 17"/>
          <p:cNvSpPr/>
          <p:nvPr/>
        </p:nvSpPr>
        <p:spPr>
          <a:xfrm rot="2740288">
            <a:off x="750988" y="2794648"/>
            <a:ext cx="2140764" cy="1492609"/>
          </a:xfrm>
          <a:prstGeom prst="ellipse">
            <a:avLst/>
          </a:prstGeom>
          <a:solidFill>
            <a:schemeClr val="tx1">
              <a:lumMod val="50000"/>
              <a:lumOff val="50000"/>
            </a:schemeClr>
          </a:solidFill>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latin typeface="Calibri" panose="020F0502020204030204" pitchFamily="34" charset="0"/>
            </a:endParaRPr>
          </a:p>
        </p:txBody>
      </p:sp>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9408" y="-51993"/>
            <a:ext cx="5399831"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De boodschap</a:t>
            </a:r>
            <a:r>
              <a:rPr kumimoji="0" lang="nl-NL" sz="2800" i="0" u="none" strike="noStrike" kern="0" normalizeH="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 waar wij voor gaan</a:t>
            </a:r>
            <a:endPar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endParaRPr>
          </a:p>
        </p:txBody>
      </p:sp>
      <p:sp>
        <p:nvSpPr>
          <p:cNvPr id="3" name="Tekstvak 2"/>
          <p:cNvSpPr txBox="1"/>
          <p:nvPr/>
        </p:nvSpPr>
        <p:spPr>
          <a:xfrm>
            <a:off x="304800" y="577623"/>
            <a:ext cx="4967783" cy="523220"/>
          </a:xfrm>
          <a:prstGeom prst="rect">
            <a:avLst/>
          </a:prstGeom>
          <a:noFill/>
        </p:spPr>
        <p:txBody>
          <a:bodyPr wrap="square" rtlCol="0">
            <a:spAutoFit/>
          </a:bodyPr>
          <a:lstStyle/>
          <a:p>
            <a:r>
              <a:rPr lang="nl-NL" sz="2800" dirty="0">
                <a:latin typeface="Calibri" panose="020F0502020204030204" pitchFamily="34" charset="0"/>
              </a:rPr>
              <a:t>1) Wat is genade</a:t>
            </a:r>
          </a:p>
        </p:txBody>
      </p:sp>
      <p:sp>
        <p:nvSpPr>
          <p:cNvPr id="14" name="Tekstvak 13"/>
          <p:cNvSpPr txBox="1">
            <a:spLocks noChangeArrowheads="1"/>
          </p:cNvSpPr>
          <p:nvPr/>
        </p:nvSpPr>
        <p:spPr bwMode="auto">
          <a:xfrm>
            <a:off x="3534395" y="5624950"/>
            <a:ext cx="2133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NL" altLang="nl-NL" sz="3200">
                <a:latin typeface="Calibri" panose="020F0502020204030204" pitchFamily="34" charset="0"/>
              </a:rPr>
              <a:t>leven van</a:t>
            </a:r>
            <a:br>
              <a:rPr lang="nl-NL" altLang="nl-NL" sz="3200">
                <a:latin typeface="Calibri" panose="020F0502020204030204" pitchFamily="34" charset="0"/>
              </a:rPr>
            </a:br>
            <a:r>
              <a:rPr lang="nl-NL" altLang="nl-NL" sz="3200">
                <a:latin typeface="Calibri" panose="020F0502020204030204" pitchFamily="34" charset="0"/>
              </a:rPr>
              <a:t>genade</a:t>
            </a:r>
          </a:p>
        </p:txBody>
      </p:sp>
      <p:sp>
        <p:nvSpPr>
          <p:cNvPr id="17" name="Tekstvak 16"/>
          <p:cNvSpPr txBox="1">
            <a:spLocks noChangeArrowheads="1"/>
          </p:cNvSpPr>
          <p:nvPr/>
        </p:nvSpPr>
        <p:spPr bwMode="auto">
          <a:xfrm>
            <a:off x="1057275" y="5780088"/>
            <a:ext cx="2133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NL" altLang="nl-NL" sz="3200" dirty="0">
                <a:latin typeface="Calibri" panose="020F0502020204030204" pitchFamily="34" charset="0"/>
              </a:rPr>
              <a:t>‘losbandig’</a:t>
            </a:r>
          </a:p>
          <a:p>
            <a:pPr algn="ctr" eaLnBrk="1" hangingPunct="1"/>
            <a:r>
              <a:rPr lang="nl-NL" altLang="nl-NL" sz="3200" dirty="0">
                <a:latin typeface="Calibri" panose="020F0502020204030204" pitchFamily="34" charset="0"/>
              </a:rPr>
              <a:t>leven</a:t>
            </a:r>
          </a:p>
        </p:txBody>
      </p:sp>
      <p:pic>
        <p:nvPicPr>
          <p:cNvPr id="13" name="Afbeelding 5" descr="ThreeCross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608" y="1292662"/>
            <a:ext cx="768985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80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Ovaal 17"/>
          <p:cNvSpPr/>
          <p:nvPr/>
        </p:nvSpPr>
        <p:spPr>
          <a:xfrm rot="18859712" flipH="1">
            <a:off x="6118103" y="2855111"/>
            <a:ext cx="2140764" cy="1492609"/>
          </a:xfrm>
          <a:prstGeom prst="ellipse">
            <a:avLst/>
          </a:prstGeom>
          <a:solidFill>
            <a:schemeClr val="tx1">
              <a:lumMod val="50000"/>
              <a:lumOff val="50000"/>
            </a:schemeClr>
          </a:solidFill>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latin typeface="Calibri" panose="020F0502020204030204" pitchFamily="34" charset="0"/>
            </a:endParaRPr>
          </a:p>
        </p:txBody>
      </p:sp>
      <p:pic>
        <p:nvPicPr>
          <p:cNvPr id="13" name="Afbeelding 5" descr="ThreeCrosses.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608" y="1292662"/>
            <a:ext cx="768985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Harmjan &amp; Lisan\Desktop\BB tijd\LOGOICHTHUSKERK.pn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9408" y="-51993"/>
            <a:ext cx="5399831"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De boodschap</a:t>
            </a:r>
            <a:r>
              <a:rPr kumimoji="0" lang="nl-NL" sz="2800" i="0" u="none" strike="noStrike" kern="0" normalizeH="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 waar wij voor gaan</a:t>
            </a:r>
            <a:endPar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endParaRPr>
          </a:p>
        </p:txBody>
      </p:sp>
      <p:sp>
        <p:nvSpPr>
          <p:cNvPr id="3" name="Tekstvak 2"/>
          <p:cNvSpPr txBox="1"/>
          <p:nvPr/>
        </p:nvSpPr>
        <p:spPr>
          <a:xfrm>
            <a:off x="304800" y="577623"/>
            <a:ext cx="4967783" cy="523220"/>
          </a:xfrm>
          <a:prstGeom prst="rect">
            <a:avLst/>
          </a:prstGeom>
          <a:noFill/>
        </p:spPr>
        <p:txBody>
          <a:bodyPr wrap="square" rtlCol="0">
            <a:spAutoFit/>
          </a:bodyPr>
          <a:lstStyle/>
          <a:p>
            <a:r>
              <a:rPr lang="nl-NL" sz="2800" dirty="0">
                <a:latin typeface="Calibri" panose="020F0502020204030204" pitchFamily="34" charset="0"/>
              </a:rPr>
              <a:t>1) Wat is genade</a:t>
            </a:r>
          </a:p>
        </p:txBody>
      </p:sp>
      <p:sp>
        <p:nvSpPr>
          <p:cNvPr id="14" name="Tekstvak 13"/>
          <p:cNvSpPr txBox="1">
            <a:spLocks noChangeArrowheads="1"/>
          </p:cNvSpPr>
          <p:nvPr/>
        </p:nvSpPr>
        <p:spPr bwMode="auto">
          <a:xfrm>
            <a:off x="3534395" y="5624950"/>
            <a:ext cx="2133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NL" altLang="nl-NL" sz="3200">
                <a:latin typeface="Calibri" panose="020F0502020204030204" pitchFamily="34" charset="0"/>
              </a:rPr>
              <a:t>leven van</a:t>
            </a:r>
            <a:br>
              <a:rPr lang="nl-NL" altLang="nl-NL" sz="3200">
                <a:latin typeface="Calibri" panose="020F0502020204030204" pitchFamily="34" charset="0"/>
              </a:rPr>
            </a:br>
            <a:r>
              <a:rPr lang="nl-NL" altLang="nl-NL" sz="3200">
                <a:latin typeface="Calibri" panose="020F0502020204030204" pitchFamily="34" charset="0"/>
              </a:rPr>
              <a:t>genade</a:t>
            </a:r>
          </a:p>
        </p:txBody>
      </p:sp>
      <p:sp>
        <p:nvSpPr>
          <p:cNvPr id="17" name="Tekstvak 16"/>
          <p:cNvSpPr txBox="1">
            <a:spLocks noChangeArrowheads="1"/>
          </p:cNvSpPr>
          <p:nvPr/>
        </p:nvSpPr>
        <p:spPr bwMode="auto">
          <a:xfrm>
            <a:off x="1057275" y="5780088"/>
            <a:ext cx="2133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NL" altLang="nl-NL" sz="3200" dirty="0">
                <a:latin typeface="Calibri" panose="020F0502020204030204" pitchFamily="34" charset="0"/>
              </a:rPr>
              <a:t>‘losbandig’</a:t>
            </a:r>
          </a:p>
          <a:p>
            <a:pPr algn="ctr" eaLnBrk="1" hangingPunct="1"/>
            <a:r>
              <a:rPr lang="nl-NL" altLang="nl-NL" sz="3200" dirty="0">
                <a:latin typeface="Calibri" panose="020F0502020204030204" pitchFamily="34" charset="0"/>
              </a:rPr>
              <a:t>leven</a:t>
            </a:r>
          </a:p>
        </p:txBody>
      </p:sp>
      <p:sp>
        <p:nvSpPr>
          <p:cNvPr id="19" name="Tekstvak 18"/>
          <p:cNvSpPr txBox="1">
            <a:spLocks noChangeArrowheads="1"/>
          </p:cNvSpPr>
          <p:nvPr/>
        </p:nvSpPr>
        <p:spPr bwMode="auto">
          <a:xfrm>
            <a:off x="6011515" y="5664671"/>
            <a:ext cx="2133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NL" altLang="nl-NL" sz="3200" dirty="0">
                <a:latin typeface="Calibri" panose="020F0502020204030204" pitchFamily="34" charset="0"/>
              </a:rPr>
              <a:t>religieus</a:t>
            </a:r>
          </a:p>
          <a:p>
            <a:pPr algn="ctr" eaLnBrk="1" hangingPunct="1"/>
            <a:r>
              <a:rPr lang="nl-NL" altLang="nl-NL" sz="3200" dirty="0">
                <a:latin typeface="Calibri" panose="020F0502020204030204" pitchFamily="34" charset="0"/>
              </a:rPr>
              <a:t>leven</a:t>
            </a:r>
          </a:p>
        </p:txBody>
      </p:sp>
    </p:spTree>
    <p:extLst>
      <p:ext uri="{BB962C8B-B14F-4D97-AF65-F5344CB8AC3E}">
        <p14:creationId xmlns:p14="http://schemas.microsoft.com/office/powerpoint/2010/main" val="319356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4800" y="451358"/>
            <a:ext cx="6566848" cy="646331"/>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3600" b="0" i="0" u="none" strike="noStrike" kern="0" cap="none" spc="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Opening</a:t>
            </a:r>
          </a:p>
        </p:txBody>
      </p:sp>
      <p:sp>
        <p:nvSpPr>
          <p:cNvPr id="3" name="Tekstvak 2"/>
          <p:cNvSpPr txBox="1"/>
          <p:nvPr/>
        </p:nvSpPr>
        <p:spPr>
          <a:xfrm>
            <a:off x="304800" y="1709947"/>
            <a:ext cx="6715472" cy="954107"/>
          </a:xfrm>
          <a:prstGeom prst="rect">
            <a:avLst/>
          </a:prstGeom>
          <a:noFill/>
        </p:spPr>
        <p:txBody>
          <a:bodyPr wrap="square" rtlCol="0">
            <a:spAutoFit/>
          </a:bodyPr>
          <a:lstStyle/>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Lezen Efeziërs 2: 1-10</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Gebed</a:t>
            </a: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1387430"/>
            <a:ext cx="3561184" cy="5323970"/>
          </a:xfrm>
          <a:prstGeom prst="rect">
            <a:avLst/>
          </a:prstGeom>
        </p:spPr>
      </p:pic>
    </p:spTree>
    <p:extLst>
      <p:ext uri="{BB962C8B-B14F-4D97-AF65-F5344CB8AC3E}">
        <p14:creationId xmlns:p14="http://schemas.microsoft.com/office/powerpoint/2010/main" val="1690764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5" name="Afbeelding 9" descr="Luc 15 verlorenzo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0"/>
            <a:ext cx="5544616" cy="6828346"/>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743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Afbeelding 5" descr="ThreeCrosses.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0741" y="471227"/>
            <a:ext cx="768985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Harmjan &amp; Lisan\Desktop\BB tijd\LOGOICHTHUSKERK.pn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9408" y="-51993"/>
            <a:ext cx="5399831"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De boodschap waar wij voor gaan</a:t>
            </a:r>
          </a:p>
        </p:txBody>
      </p:sp>
      <p:sp>
        <p:nvSpPr>
          <p:cNvPr id="3" name="Tekstvak 2"/>
          <p:cNvSpPr txBox="1"/>
          <p:nvPr/>
        </p:nvSpPr>
        <p:spPr>
          <a:xfrm>
            <a:off x="304800" y="577623"/>
            <a:ext cx="496778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1) Wat is genade</a:t>
            </a:r>
          </a:p>
        </p:txBody>
      </p:sp>
      <p:sp>
        <p:nvSpPr>
          <p:cNvPr id="15" name="Tekstvak 9"/>
          <p:cNvSpPr txBox="1">
            <a:spLocks noChangeArrowheads="1"/>
          </p:cNvSpPr>
          <p:nvPr/>
        </p:nvSpPr>
        <p:spPr bwMode="auto">
          <a:xfrm>
            <a:off x="2296449" y="4725176"/>
            <a:ext cx="395466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NL" altLang="nl-NL" sz="3200" dirty="0">
                <a:latin typeface="Calibri" panose="020F0502020204030204" pitchFamily="34" charset="0"/>
              </a:rPr>
              <a:t>De </a:t>
            </a:r>
          </a:p>
          <a:p>
            <a:pPr algn="ctr" eaLnBrk="1" hangingPunct="1"/>
            <a:r>
              <a:rPr lang="nl-NL" altLang="nl-NL" sz="3200" dirty="0">
                <a:latin typeface="Calibri" panose="020F0502020204030204" pitchFamily="34" charset="0"/>
              </a:rPr>
              <a:t>onvoorwaardelijke liefde van de vader</a:t>
            </a:r>
          </a:p>
        </p:txBody>
      </p:sp>
      <p:sp>
        <p:nvSpPr>
          <p:cNvPr id="16" name="Tekstvak 15"/>
          <p:cNvSpPr txBox="1">
            <a:spLocks noChangeArrowheads="1"/>
          </p:cNvSpPr>
          <p:nvPr/>
        </p:nvSpPr>
        <p:spPr bwMode="auto">
          <a:xfrm>
            <a:off x="4972684" y="4797152"/>
            <a:ext cx="28003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nl-NL" altLang="nl-NL" sz="3200" dirty="0">
                <a:latin typeface="Calibri" panose="020F0502020204030204" pitchFamily="34" charset="0"/>
              </a:rPr>
              <a:t>de oudste </a:t>
            </a:r>
          </a:p>
          <a:p>
            <a:pPr algn="r" eaLnBrk="1" hangingPunct="1"/>
            <a:r>
              <a:rPr lang="nl-NL" altLang="nl-NL" sz="3200" dirty="0">
                <a:latin typeface="Calibri" panose="020F0502020204030204" pitchFamily="34" charset="0"/>
              </a:rPr>
              <a:t>zoon</a:t>
            </a:r>
          </a:p>
        </p:txBody>
      </p:sp>
      <p:sp>
        <p:nvSpPr>
          <p:cNvPr id="20" name="Tekstvak 8"/>
          <p:cNvSpPr txBox="1">
            <a:spLocks noChangeArrowheads="1"/>
          </p:cNvSpPr>
          <p:nvPr/>
        </p:nvSpPr>
        <p:spPr bwMode="auto">
          <a:xfrm>
            <a:off x="1086304" y="4689394"/>
            <a:ext cx="3505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nl-NL" sz="3200" dirty="0">
                <a:latin typeface="Calibri" panose="020F0502020204030204" pitchFamily="34" charset="0"/>
              </a:rPr>
              <a:t>de jongste </a:t>
            </a:r>
            <a:br>
              <a:rPr lang="nl-NL" altLang="nl-NL" sz="3200" dirty="0">
                <a:latin typeface="Calibri" panose="020F0502020204030204" pitchFamily="34" charset="0"/>
              </a:rPr>
            </a:br>
            <a:r>
              <a:rPr lang="nl-NL" altLang="nl-NL" sz="3200" dirty="0">
                <a:latin typeface="Calibri" panose="020F0502020204030204" pitchFamily="34" charset="0"/>
              </a:rPr>
              <a:t>zoon</a:t>
            </a:r>
          </a:p>
        </p:txBody>
      </p:sp>
    </p:spTree>
    <p:extLst>
      <p:ext uri="{BB962C8B-B14F-4D97-AF65-F5344CB8AC3E}">
        <p14:creationId xmlns:p14="http://schemas.microsoft.com/office/powerpoint/2010/main" val="75548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9408" y="-51993"/>
            <a:ext cx="5399831"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De boodschap waar wij voor gaan</a:t>
            </a:r>
          </a:p>
        </p:txBody>
      </p:sp>
      <p:sp>
        <p:nvSpPr>
          <p:cNvPr id="3" name="Tekstvak 2"/>
          <p:cNvSpPr txBox="1"/>
          <p:nvPr/>
        </p:nvSpPr>
        <p:spPr>
          <a:xfrm>
            <a:off x="304800" y="577623"/>
            <a:ext cx="496778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1) Wat is genade</a:t>
            </a:r>
          </a:p>
        </p:txBody>
      </p:sp>
      <p:sp>
        <p:nvSpPr>
          <p:cNvPr id="14" name="Tijdelijke aanduiding voor inhoud 2"/>
          <p:cNvSpPr>
            <a:spLocks noGrp="1"/>
          </p:cNvSpPr>
          <p:nvPr>
            <p:ph idx="1"/>
          </p:nvPr>
        </p:nvSpPr>
        <p:spPr>
          <a:xfrm>
            <a:off x="268412" y="1384300"/>
            <a:ext cx="8229600" cy="622300"/>
          </a:xfrm>
        </p:spPr>
        <p:txBody>
          <a:bodyPr/>
          <a:lstStyle/>
          <a:p>
            <a:pPr>
              <a:buFontTx/>
              <a:buNone/>
            </a:pPr>
            <a:r>
              <a:rPr lang="nl-NL" altLang="nl-NL" dirty="0">
                <a:latin typeface="Calibri" panose="020F0502020204030204" pitchFamily="34" charset="0"/>
              </a:rPr>
              <a:t>Toespitsing</a:t>
            </a:r>
          </a:p>
        </p:txBody>
      </p:sp>
      <p:pic>
        <p:nvPicPr>
          <p:cNvPr id="17" name="Afbeelding 9" descr="Luc 15 verlorenzo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644396"/>
            <a:ext cx="1589857" cy="19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jdelijke aanduiding voor inhoud 13"/>
          <p:cNvSpPr txBox="1">
            <a:spLocks/>
          </p:cNvSpPr>
          <p:nvPr/>
        </p:nvSpPr>
        <p:spPr bwMode="auto">
          <a:xfrm>
            <a:off x="304800" y="2178050"/>
            <a:ext cx="8267700" cy="4679950"/>
          </a:xfrm>
          <a:prstGeom prst="rect">
            <a:avLst/>
          </a:prstGeom>
          <a:noFill/>
          <a:ln w="9525">
            <a:noFill/>
            <a:miter lim="800000"/>
            <a:headEnd/>
            <a:tailEnd/>
          </a:ln>
        </p:spPr>
        <p:txBody>
          <a:bodyPr/>
          <a:lstStyle/>
          <a:p>
            <a:pPr marL="514350" indent="-514350" eaLnBrk="0" hangingPunct="0">
              <a:spcBef>
                <a:spcPct val="20000"/>
              </a:spcBef>
              <a:defRPr/>
            </a:pPr>
            <a:r>
              <a:rPr lang="nl-NL" sz="3200" kern="0" dirty="0">
                <a:latin typeface="Calibri" panose="020F0502020204030204" pitchFamily="34" charset="0"/>
              </a:rPr>
              <a:t>Je Godsbeeld</a:t>
            </a:r>
          </a:p>
          <a:p>
            <a:pPr marL="514350" indent="-514350" eaLnBrk="0" hangingPunct="0">
              <a:spcBef>
                <a:spcPct val="20000"/>
              </a:spcBef>
              <a:buFontTx/>
              <a:buChar char="•"/>
              <a:defRPr/>
            </a:pPr>
            <a:r>
              <a:rPr lang="nl-NL" sz="3200" kern="0" dirty="0">
                <a:latin typeface="Calibri" panose="020F0502020204030204" pitchFamily="34" charset="0"/>
              </a:rPr>
              <a:t>moralist: een strenge veeleisende </a:t>
            </a:r>
            <a:br>
              <a:rPr lang="nl-NL" sz="3200" kern="0" dirty="0">
                <a:latin typeface="Calibri" panose="020F0502020204030204" pitchFamily="34" charset="0"/>
              </a:rPr>
            </a:br>
            <a:r>
              <a:rPr lang="nl-NL" sz="3200" kern="0" dirty="0">
                <a:latin typeface="Calibri" panose="020F0502020204030204" pitchFamily="34" charset="0"/>
              </a:rPr>
              <a:t>god, die je geeft wat je verdient</a:t>
            </a:r>
          </a:p>
          <a:p>
            <a:pPr marL="514350" indent="-514350" eaLnBrk="0" hangingPunct="0">
              <a:spcBef>
                <a:spcPct val="20000"/>
              </a:spcBef>
              <a:buFontTx/>
              <a:buChar char="•"/>
              <a:defRPr/>
            </a:pPr>
            <a:r>
              <a:rPr lang="nl-NL" sz="3200" kern="0" dirty="0" err="1">
                <a:latin typeface="Calibri" panose="020F0502020204030204" pitchFamily="34" charset="0"/>
              </a:rPr>
              <a:t>relativist</a:t>
            </a:r>
            <a:r>
              <a:rPr lang="nl-NL" sz="3200" kern="0" dirty="0">
                <a:latin typeface="Calibri" panose="020F0502020204030204" pitchFamily="34" charset="0"/>
              </a:rPr>
              <a:t>: een lievige goede god, die jou je gang laat gaan</a:t>
            </a:r>
          </a:p>
          <a:p>
            <a:pPr marL="514350" indent="-514350" eaLnBrk="0" hangingPunct="0">
              <a:spcBef>
                <a:spcPct val="20000"/>
              </a:spcBef>
              <a:buFontTx/>
              <a:buChar char="•"/>
              <a:defRPr/>
            </a:pPr>
            <a:r>
              <a:rPr lang="nl-NL" sz="3200" kern="0" dirty="0">
                <a:latin typeface="Calibri" panose="020F0502020204030204" pitchFamily="34" charset="0"/>
              </a:rPr>
              <a:t>genade: een heilige rechtvaardige God, die uit genade onvoorwaardelijk liefheeft.</a:t>
            </a:r>
          </a:p>
        </p:txBody>
      </p:sp>
    </p:spTree>
    <p:extLst>
      <p:ext uri="{BB962C8B-B14F-4D97-AF65-F5344CB8AC3E}">
        <p14:creationId xmlns:p14="http://schemas.microsoft.com/office/powerpoint/2010/main" val="223647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xEl>
                                              <p:pRg st="1" end="1"/>
                                            </p:txEl>
                                          </p:spTgt>
                                        </p:tgtEl>
                                        <p:attrNameLst>
                                          <p:attrName>style.visibility</p:attrName>
                                        </p:attrNameLst>
                                      </p:cBhvr>
                                      <p:to>
                                        <p:strVal val="visible"/>
                                      </p:to>
                                    </p:set>
                                    <p:animEffect transition="in" filter="fade">
                                      <p:cBhvr>
                                        <p:cTn id="20" dur="500"/>
                                        <p:tgtEl>
                                          <p:spTgt spid="1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Effect transition="in" filter="fade">
                                      <p:cBhvr>
                                        <p:cTn id="25" dur="500"/>
                                        <p:tgtEl>
                                          <p:spTgt spid="1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xEl>
                                              <p:pRg st="3" end="3"/>
                                            </p:txEl>
                                          </p:spTgt>
                                        </p:tgtEl>
                                        <p:attrNameLst>
                                          <p:attrName>style.visibility</p:attrName>
                                        </p:attrNameLst>
                                      </p:cBhvr>
                                      <p:to>
                                        <p:strVal val="visible"/>
                                      </p:to>
                                    </p:set>
                                    <p:animEffect transition="in" filter="fade">
                                      <p:cBhvr>
                                        <p:cTn id="30"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9408" y="-51993"/>
            <a:ext cx="5399831"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De boodschap waar wij voor gaan</a:t>
            </a:r>
          </a:p>
        </p:txBody>
      </p:sp>
      <p:sp>
        <p:nvSpPr>
          <p:cNvPr id="3" name="Tekstvak 2"/>
          <p:cNvSpPr txBox="1"/>
          <p:nvPr/>
        </p:nvSpPr>
        <p:spPr>
          <a:xfrm>
            <a:off x="304800" y="577623"/>
            <a:ext cx="496778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1) Wat is genade</a:t>
            </a:r>
          </a:p>
        </p:txBody>
      </p:sp>
      <p:sp>
        <p:nvSpPr>
          <p:cNvPr id="14" name="Tijdelijke aanduiding voor inhoud 2"/>
          <p:cNvSpPr>
            <a:spLocks noGrp="1"/>
          </p:cNvSpPr>
          <p:nvPr>
            <p:ph idx="1"/>
          </p:nvPr>
        </p:nvSpPr>
        <p:spPr>
          <a:xfrm>
            <a:off x="268412" y="1384300"/>
            <a:ext cx="8229600" cy="622300"/>
          </a:xfrm>
        </p:spPr>
        <p:txBody>
          <a:bodyPr/>
          <a:lstStyle/>
          <a:p>
            <a:pPr>
              <a:buFontTx/>
              <a:buNone/>
            </a:pPr>
            <a:r>
              <a:rPr lang="nl-NL" altLang="nl-NL" dirty="0">
                <a:latin typeface="Calibri" panose="020F0502020204030204" pitchFamily="34" charset="0"/>
              </a:rPr>
              <a:t>Toespitsing</a:t>
            </a:r>
          </a:p>
        </p:txBody>
      </p:sp>
      <p:pic>
        <p:nvPicPr>
          <p:cNvPr id="17" name="Afbeelding 9" descr="Luc 15 verlorenzo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644396"/>
            <a:ext cx="1589857" cy="19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jdelijke aanduiding voor inhoud 13"/>
          <p:cNvSpPr txBox="1">
            <a:spLocks/>
          </p:cNvSpPr>
          <p:nvPr/>
        </p:nvSpPr>
        <p:spPr bwMode="auto">
          <a:xfrm>
            <a:off x="304800" y="2178050"/>
            <a:ext cx="8267700" cy="4679950"/>
          </a:xfrm>
          <a:prstGeom prst="rect">
            <a:avLst/>
          </a:prstGeom>
          <a:noFill/>
          <a:ln w="9525">
            <a:noFill/>
            <a:miter lim="800000"/>
            <a:headEnd/>
            <a:tailEnd/>
          </a:ln>
        </p:spPr>
        <p:txBody>
          <a:bodyPr/>
          <a:lstStyle/>
          <a:p>
            <a:pPr marL="514350" indent="-514350" eaLnBrk="0" hangingPunct="0">
              <a:spcBef>
                <a:spcPct val="20000"/>
              </a:spcBef>
              <a:defRPr/>
            </a:pPr>
            <a:r>
              <a:rPr lang="nl-NL" sz="3200" kern="0" dirty="0">
                <a:latin typeface="Calibri" panose="020F0502020204030204" pitchFamily="34" charset="0"/>
              </a:rPr>
              <a:t>Je motivatie voor het goede</a:t>
            </a:r>
          </a:p>
          <a:p>
            <a:pPr marL="514350" indent="-514350" eaLnBrk="0" hangingPunct="0">
              <a:spcBef>
                <a:spcPct val="20000"/>
              </a:spcBef>
              <a:buFontTx/>
              <a:buChar char="•"/>
              <a:defRPr/>
            </a:pPr>
            <a:r>
              <a:rPr lang="nl-NL" sz="3200" kern="0" dirty="0">
                <a:latin typeface="Calibri" panose="020F0502020204030204" pitchFamily="34" charset="0"/>
              </a:rPr>
              <a:t>moralist: dan beloont God me</a:t>
            </a:r>
            <a:br>
              <a:rPr lang="nl-NL" sz="3200" kern="0" dirty="0">
                <a:latin typeface="Calibri" panose="020F0502020204030204" pitchFamily="34" charset="0"/>
              </a:rPr>
            </a:br>
            <a:r>
              <a:rPr lang="nl-NL" sz="3200" kern="0" dirty="0">
                <a:latin typeface="Calibri" panose="020F0502020204030204" pitchFamily="34" charset="0"/>
              </a:rPr>
              <a:t>(zelfgericht)</a:t>
            </a:r>
          </a:p>
          <a:p>
            <a:pPr marL="514350" indent="-514350" eaLnBrk="0" hangingPunct="0">
              <a:spcBef>
                <a:spcPct val="20000"/>
              </a:spcBef>
              <a:buFontTx/>
              <a:buChar char="•"/>
              <a:defRPr/>
            </a:pPr>
            <a:r>
              <a:rPr lang="nl-NL" sz="3200" kern="0" dirty="0" err="1">
                <a:latin typeface="Calibri" panose="020F0502020204030204" pitchFamily="34" charset="0"/>
              </a:rPr>
              <a:t>relativist</a:t>
            </a:r>
            <a:r>
              <a:rPr lang="nl-NL" sz="3200" kern="0" dirty="0">
                <a:latin typeface="Calibri" panose="020F0502020204030204" pitchFamily="34" charset="0"/>
              </a:rPr>
              <a:t>: om me goed te voelen </a:t>
            </a:r>
            <a:br>
              <a:rPr lang="nl-NL" sz="3200" kern="0" dirty="0">
                <a:latin typeface="Calibri" panose="020F0502020204030204" pitchFamily="34" charset="0"/>
              </a:rPr>
            </a:br>
            <a:r>
              <a:rPr lang="nl-NL" sz="3200" kern="0" dirty="0">
                <a:latin typeface="Calibri" panose="020F0502020204030204" pitchFamily="34" charset="0"/>
              </a:rPr>
              <a:t>(zelfgericht)</a:t>
            </a:r>
          </a:p>
          <a:p>
            <a:pPr marL="514350" indent="-514350" eaLnBrk="0" hangingPunct="0">
              <a:spcBef>
                <a:spcPct val="20000"/>
              </a:spcBef>
              <a:buFontTx/>
              <a:buChar char="•"/>
              <a:defRPr/>
            </a:pPr>
            <a:r>
              <a:rPr lang="nl-NL" sz="3200" kern="0" dirty="0">
                <a:latin typeface="Calibri" panose="020F0502020204030204" pitchFamily="34" charset="0"/>
              </a:rPr>
              <a:t>genade: uit diepe dankbaarheid en vreugde om wat Hij deed </a:t>
            </a:r>
            <a:br>
              <a:rPr lang="nl-NL" sz="3200" kern="0" dirty="0">
                <a:latin typeface="Calibri" panose="020F0502020204030204" pitchFamily="34" charset="0"/>
              </a:rPr>
            </a:br>
            <a:r>
              <a:rPr lang="nl-NL" sz="3200" kern="0" dirty="0">
                <a:latin typeface="Calibri" panose="020F0502020204030204" pitchFamily="34" charset="0"/>
              </a:rPr>
              <a:t>(Godgericht)</a:t>
            </a:r>
          </a:p>
        </p:txBody>
      </p:sp>
    </p:spTree>
    <p:extLst>
      <p:ext uri="{BB962C8B-B14F-4D97-AF65-F5344CB8AC3E}">
        <p14:creationId xmlns:p14="http://schemas.microsoft.com/office/powerpoint/2010/main" val="348393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fade">
                                      <p:cBhvr>
                                        <p:cTn id="2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9408" y="-51993"/>
            <a:ext cx="5399831"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De boodschap waar wij voor gaan</a:t>
            </a:r>
          </a:p>
        </p:txBody>
      </p:sp>
      <p:sp>
        <p:nvSpPr>
          <p:cNvPr id="3" name="Tekstvak 2"/>
          <p:cNvSpPr txBox="1"/>
          <p:nvPr/>
        </p:nvSpPr>
        <p:spPr>
          <a:xfrm>
            <a:off x="304800" y="577623"/>
            <a:ext cx="496778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1) Wat is genade</a:t>
            </a:r>
          </a:p>
        </p:txBody>
      </p:sp>
      <p:sp>
        <p:nvSpPr>
          <p:cNvPr id="18" name="Tijdelijke aanduiding voor inhoud 13"/>
          <p:cNvSpPr txBox="1">
            <a:spLocks/>
          </p:cNvSpPr>
          <p:nvPr/>
        </p:nvSpPr>
        <p:spPr bwMode="auto">
          <a:xfrm>
            <a:off x="304800" y="1479188"/>
            <a:ext cx="8267700" cy="4679950"/>
          </a:xfrm>
          <a:prstGeom prst="rect">
            <a:avLst/>
          </a:prstGeom>
          <a:noFill/>
          <a:ln w="9525">
            <a:noFill/>
            <a:miter lim="800000"/>
            <a:headEnd/>
            <a:tailEnd/>
          </a:ln>
        </p:spPr>
        <p:txBody>
          <a:bodyPr/>
          <a:lstStyle/>
          <a:p>
            <a:pPr marL="514350" indent="-514350" eaLnBrk="0" hangingPunct="0">
              <a:spcBef>
                <a:spcPct val="20000"/>
              </a:spcBef>
              <a:defRPr/>
            </a:pPr>
            <a:r>
              <a:rPr lang="nl-NL" sz="3200" kern="0" dirty="0">
                <a:latin typeface="Calibri" panose="020F0502020204030204" pitchFamily="34" charset="0"/>
              </a:rPr>
              <a:t>Een paar conclusies:</a:t>
            </a:r>
          </a:p>
          <a:p>
            <a:pPr marL="514350" indent="-514350" eaLnBrk="0" hangingPunct="0">
              <a:spcBef>
                <a:spcPct val="20000"/>
              </a:spcBef>
              <a:buFontTx/>
              <a:buChar char="•"/>
              <a:defRPr/>
            </a:pPr>
            <a:r>
              <a:rPr lang="nl-NL" sz="3200" kern="0" dirty="0">
                <a:latin typeface="Calibri" panose="020F0502020204030204" pitchFamily="34" charset="0"/>
              </a:rPr>
              <a:t>Dit geloof maakt nederig</a:t>
            </a:r>
          </a:p>
          <a:p>
            <a:pPr marL="514350" indent="-514350" eaLnBrk="0" hangingPunct="0">
              <a:spcBef>
                <a:spcPct val="20000"/>
              </a:spcBef>
              <a:buFontTx/>
              <a:buChar char="•"/>
              <a:defRPr/>
            </a:pPr>
            <a:r>
              <a:rPr lang="nl-NL" sz="3200" kern="0" dirty="0">
                <a:latin typeface="Calibri" panose="020F0502020204030204" pitchFamily="34" charset="0"/>
              </a:rPr>
              <a:t>We focussen niet op gedrag, maar op de vraag of je leeft uit genade</a:t>
            </a:r>
          </a:p>
          <a:p>
            <a:pPr marL="514350" indent="-514350" eaLnBrk="0" hangingPunct="0">
              <a:spcBef>
                <a:spcPct val="20000"/>
              </a:spcBef>
              <a:buFontTx/>
              <a:buChar char="•"/>
              <a:defRPr/>
            </a:pPr>
            <a:r>
              <a:rPr lang="nl-NL" sz="3200" kern="0" dirty="0">
                <a:latin typeface="Calibri" panose="020F0502020204030204" pitchFamily="34" charset="0"/>
              </a:rPr>
              <a:t>Dit geloof is een kracht die je hele leven verandert</a:t>
            </a:r>
          </a:p>
          <a:p>
            <a:pPr marL="514350" indent="-514350" eaLnBrk="0" hangingPunct="0">
              <a:spcBef>
                <a:spcPct val="20000"/>
              </a:spcBef>
              <a:buFontTx/>
              <a:buChar char="•"/>
              <a:defRPr/>
            </a:pPr>
            <a:endParaRPr lang="nl-NL" sz="3200" kern="0" dirty="0">
              <a:latin typeface="Calibri" panose="020F0502020204030204" pitchFamily="34" charset="0"/>
            </a:endParaRPr>
          </a:p>
        </p:txBody>
      </p:sp>
      <p:sp>
        <p:nvSpPr>
          <p:cNvPr id="13" name="Tekstvak 12"/>
          <p:cNvSpPr txBox="1"/>
          <p:nvPr/>
        </p:nvSpPr>
        <p:spPr>
          <a:xfrm>
            <a:off x="3203848" y="5697473"/>
            <a:ext cx="5112568" cy="923330"/>
          </a:xfrm>
          <a:prstGeom prst="rect">
            <a:avLst/>
          </a:prstGeom>
          <a:noFill/>
        </p:spPr>
        <p:txBody>
          <a:bodyPr wrap="square" rtlCol="0">
            <a:spAutoFit/>
          </a:bodyPr>
          <a:lstStyle/>
          <a:p>
            <a:r>
              <a:rPr lang="nl-NL" sz="5400" dirty="0">
                <a:latin typeface="Calibri" panose="020F0502020204030204" pitchFamily="34" charset="0"/>
              </a:rPr>
              <a:t>Vragen, reacties?</a:t>
            </a:r>
          </a:p>
        </p:txBody>
      </p:sp>
    </p:spTree>
    <p:extLst>
      <p:ext uri="{BB962C8B-B14F-4D97-AF65-F5344CB8AC3E}">
        <p14:creationId xmlns:p14="http://schemas.microsoft.com/office/powerpoint/2010/main" val="18777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fade">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9408" y="-51993"/>
            <a:ext cx="5399831"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De boodschap waar wij voor gaan</a:t>
            </a:r>
          </a:p>
        </p:txBody>
      </p:sp>
      <p:sp>
        <p:nvSpPr>
          <p:cNvPr id="3" name="Tekstvak 2"/>
          <p:cNvSpPr txBox="1"/>
          <p:nvPr/>
        </p:nvSpPr>
        <p:spPr>
          <a:xfrm>
            <a:off x="304800" y="577623"/>
            <a:ext cx="496778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2) Hoe lezen wij Bijbel</a:t>
            </a:r>
          </a:p>
        </p:txBody>
      </p:sp>
      <p:sp>
        <p:nvSpPr>
          <p:cNvPr id="4" name="Tekstvak 3"/>
          <p:cNvSpPr txBox="1"/>
          <p:nvPr/>
        </p:nvSpPr>
        <p:spPr>
          <a:xfrm>
            <a:off x="304800" y="1484784"/>
            <a:ext cx="8371656" cy="2677656"/>
          </a:xfrm>
          <a:prstGeom prst="rect">
            <a:avLst/>
          </a:prstGeom>
          <a:noFill/>
        </p:spPr>
        <p:txBody>
          <a:bodyPr wrap="square" rtlCol="0">
            <a:spAutoFit/>
          </a:bodyPr>
          <a:lstStyle/>
          <a:p>
            <a:r>
              <a:rPr lang="nl-NL" sz="2800" dirty="0">
                <a:latin typeface="Calibri" panose="020F0502020204030204" pitchFamily="34" charset="0"/>
              </a:rPr>
              <a:t>Nu u gehoorzaam bent aan de waarheid, (…) heb elkaar dan ook onvoorwaardelijk lief, (…) als mensen die opnieuw zijn geboren, niet uit vergankelijk maar uit onvergankelijk zaad, door Gods levende en altijd blijvende woord. </a:t>
            </a:r>
            <a:br>
              <a:rPr lang="nl-NL" sz="2800" dirty="0">
                <a:latin typeface="Calibri" panose="020F0502020204030204" pitchFamily="34" charset="0"/>
              </a:rPr>
            </a:br>
            <a:r>
              <a:rPr lang="nl-NL" sz="2800" i="1" dirty="0">
                <a:latin typeface="Calibri" panose="020F0502020204030204" pitchFamily="34" charset="0"/>
              </a:rPr>
              <a:t>1 Petrus 1: 22-23</a:t>
            </a:r>
            <a:endParaRPr lang="nl-NL" sz="2800" dirty="0">
              <a:latin typeface="Calibri" panose="020F0502020204030204" pitchFamily="34" charset="0"/>
            </a:endParaRPr>
          </a:p>
        </p:txBody>
      </p:sp>
      <p:sp>
        <p:nvSpPr>
          <p:cNvPr id="5" name="Tekstvak 4"/>
          <p:cNvSpPr txBox="1"/>
          <p:nvPr/>
        </p:nvSpPr>
        <p:spPr>
          <a:xfrm>
            <a:off x="304800" y="4450471"/>
            <a:ext cx="7704856" cy="1384995"/>
          </a:xfrm>
          <a:prstGeom prst="rect">
            <a:avLst/>
          </a:prstGeom>
          <a:noFill/>
        </p:spPr>
        <p:txBody>
          <a:bodyPr wrap="square" rtlCol="0">
            <a:spAutoFit/>
          </a:bodyPr>
          <a:lstStyle/>
          <a:p>
            <a:r>
              <a:rPr lang="nl-NL" sz="2800" dirty="0">
                <a:latin typeface="Calibri" panose="020F0502020204030204" pitchFamily="34" charset="0"/>
              </a:rPr>
              <a:t>Dus door te luisteren komt men tot geloof, en wat men hoort is de verkondiging van Christus.</a:t>
            </a:r>
            <a:br>
              <a:rPr lang="nl-NL" sz="2800" dirty="0">
                <a:latin typeface="Calibri" panose="020F0502020204030204" pitchFamily="34" charset="0"/>
              </a:rPr>
            </a:br>
            <a:r>
              <a:rPr lang="nl-NL" sz="2800" i="1" dirty="0">
                <a:latin typeface="Calibri" panose="020F0502020204030204" pitchFamily="34" charset="0"/>
              </a:rPr>
              <a:t>Romeinen 10: 17</a:t>
            </a:r>
          </a:p>
        </p:txBody>
      </p:sp>
    </p:spTree>
    <p:extLst>
      <p:ext uri="{BB962C8B-B14F-4D97-AF65-F5344CB8AC3E}">
        <p14:creationId xmlns:p14="http://schemas.microsoft.com/office/powerpoint/2010/main" val="219976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9408" y="-51993"/>
            <a:ext cx="5399831"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De boodschap waar wij voor gaan</a:t>
            </a:r>
          </a:p>
        </p:txBody>
      </p:sp>
      <p:sp>
        <p:nvSpPr>
          <p:cNvPr id="3" name="Tekstvak 2"/>
          <p:cNvSpPr txBox="1"/>
          <p:nvPr/>
        </p:nvSpPr>
        <p:spPr>
          <a:xfrm>
            <a:off x="304800" y="577623"/>
            <a:ext cx="496778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2) Hoe lezen wij Bijbel</a:t>
            </a:r>
          </a:p>
        </p:txBody>
      </p:sp>
      <p:sp>
        <p:nvSpPr>
          <p:cNvPr id="10" name="Line 3"/>
          <p:cNvSpPr>
            <a:spLocks noChangeShapeType="1"/>
          </p:cNvSpPr>
          <p:nvPr/>
        </p:nvSpPr>
        <p:spPr bwMode="auto">
          <a:xfrm>
            <a:off x="1014117" y="3322267"/>
            <a:ext cx="7200900" cy="0"/>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nl-NL"/>
          </a:p>
        </p:txBody>
      </p:sp>
      <p:sp>
        <p:nvSpPr>
          <p:cNvPr id="13" name="AutoShape 4"/>
          <p:cNvSpPr>
            <a:spLocks noChangeArrowheads="1"/>
          </p:cNvSpPr>
          <p:nvPr/>
        </p:nvSpPr>
        <p:spPr bwMode="auto">
          <a:xfrm flipH="1">
            <a:off x="364829" y="3682630"/>
            <a:ext cx="2305050" cy="11509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347 h 21600"/>
              <a:gd name="T20" fmla="*/ 18769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618" y="0"/>
                </a:moveTo>
                <a:lnTo>
                  <a:pt x="9636" y="9636"/>
                </a:lnTo>
                <a:lnTo>
                  <a:pt x="12467" y="9636"/>
                </a:lnTo>
                <a:lnTo>
                  <a:pt x="12467" y="14347"/>
                </a:lnTo>
                <a:lnTo>
                  <a:pt x="0" y="14347"/>
                </a:lnTo>
                <a:lnTo>
                  <a:pt x="0" y="21600"/>
                </a:lnTo>
                <a:lnTo>
                  <a:pt x="18769" y="21600"/>
                </a:lnTo>
                <a:lnTo>
                  <a:pt x="18769" y="9636"/>
                </a:lnTo>
                <a:lnTo>
                  <a:pt x="21600" y="9636"/>
                </a:lnTo>
                <a:close/>
              </a:path>
            </a:pathLst>
          </a:custGeom>
          <a:solidFill>
            <a:srgbClr val="FFCC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NL" altLang="nl-NL" b="1">
                <a:latin typeface="Verdana" panose="020B0604030504040204" pitchFamily="34" charset="0"/>
              </a:rPr>
              <a:t>schepping</a:t>
            </a:r>
          </a:p>
        </p:txBody>
      </p:sp>
      <p:sp>
        <p:nvSpPr>
          <p:cNvPr id="14" name="AutoShape 5"/>
          <p:cNvSpPr>
            <a:spLocks noChangeArrowheads="1"/>
          </p:cNvSpPr>
          <p:nvPr/>
        </p:nvSpPr>
        <p:spPr bwMode="auto">
          <a:xfrm>
            <a:off x="6557667" y="3755655"/>
            <a:ext cx="2305050" cy="11509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347 h 21600"/>
              <a:gd name="T20" fmla="*/ 18769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618" y="0"/>
                </a:moveTo>
                <a:lnTo>
                  <a:pt x="9636" y="9636"/>
                </a:lnTo>
                <a:lnTo>
                  <a:pt x="12467" y="9636"/>
                </a:lnTo>
                <a:lnTo>
                  <a:pt x="12467" y="14347"/>
                </a:lnTo>
                <a:lnTo>
                  <a:pt x="0" y="14347"/>
                </a:lnTo>
                <a:lnTo>
                  <a:pt x="0" y="21600"/>
                </a:lnTo>
                <a:lnTo>
                  <a:pt x="18769" y="21600"/>
                </a:lnTo>
                <a:lnTo>
                  <a:pt x="18769" y="9636"/>
                </a:lnTo>
                <a:lnTo>
                  <a:pt x="21600" y="9636"/>
                </a:lnTo>
                <a:close/>
              </a:path>
            </a:pathLst>
          </a:custGeom>
          <a:solidFill>
            <a:srgbClr val="FFCC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NL" altLang="nl-NL" b="1">
                <a:latin typeface="Verdana" panose="020B0604030504040204" pitchFamily="34" charset="0"/>
              </a:rPr>
              <a:t>herschepping</a:t>
            </a:r>
          </a:p>
        </p:txBody>
      </p:sp>
      <p:sp>
        <p:nvSpPr>
          <p:cNvPr id="15" name="AutoShape 6"/>
          <p:cNvSpPr>
            <a:spLocks noChangeArrowheads="1"/>
          </p:cNvSpPr>
          <p:nvPr/>
        </p:nvSpPr>
        <p:spPr bwMode="auto">
          <a:xfrm>
            <a:off x="293392" y="1955430"/>
            <a:ext cx="1079500" cy="1366837"/>
          </a:xfrm>
          <a:prstGeom prst="lightningBol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16" name="Line 7"/>
          <p:cNvSpPr>
            <a:spLocks noChangeShapeType="1"/>
          </p:cNvSpPr>
          <p:nvPr/>
        </p:nvSpPr>
        <p:spPr bwMode="auto">
          <a:xfrm>
            <a:off x="1372892" y="3250830"/>
            <a:ext cx="67691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17" name="Text Box 8"/>
          <p:cNvSpPr txBox="1">
            <a:spLocks noChangeArrowheads="1"/>
          </p:cNvSpPr>
          <p:nvPr/>
        </p:nvSpPr>
        <p:spPr bwMode="auto">
          <a:xfrm>
            <a:off x="1085554" y="2387230"/>
            <a:ext cx="1584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l-NL" altLang="nl-NL" b="1">
                <a:latin typeface="Verdana" panose="020B0604030504040204" pitchFamily="34" charset="0"/>
              </a:rPr>
              <a:t>zonde</a:t>
            </a:r>
          </a:p>
        </p:txBody>
      </p:sp>
      <p:sp>
        <p:nvSpPr>
          <p:cNvPr id="18" name="Rectangle 9"/>
          <p:cNvSpPr>
            <a:spLocks noChangeArrowheads="1"/>
          </p:cNvSpPr>
          <p:nvPr/>
        </p:nvSpPr>
        <p:spPr bwMode="auto">
          <a:xfrm>
            <a:off x="5333704" y="2242767"/>
            <a:ext cx="215900" cy="144145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19" name="Rectangle 10"/>
          <p:cNvSpPr>
            <a:spLocks noChangeArrowheads="1"/>
          </p:cNvSpPr>
          <p:nvPr/>
        </p:nvSpPr>
        <p:spPr bwMode="auto">
          <a:xfrm>
            <a:off x="4973342" y="2531692"/>
            <a:ext cx="949325" cy="2159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20" name="Rechteraccolade 19"/>
          <p:cNvSpPr/>
          <p:nvPr/>
        </p:nvSpPr>
        <p:spPr>
          <a:xfrm rot="5400000">
            <a:off x="4458378" y="1745990"/>
            <a:ext cx="522859" cy="7500990"/>
          </a:xfrm>
          <a:prstGeom prst="rightBrace">
            <a:avLst>
              <a:gd name="adj1" fmla="val 39840"/>
              <a:gd name="adj2" fmla="val 4968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latin typeface="Calibri" panose="020F0502020204030204" pitchFamily="34" charset="0"/>
            </a:endParaRPr>
          </a:p>
        </p:txBody>
      </p:sp>
      <p:sp>
        <p:nvSpPr>
          <p:cNvPr id="21" name="Tekstvak 20"/>
          <p:cNvSpPr txBox="1"/>
          <p:nvPr/>
        </p:nvSpPr>
        <p:spPr>
          <a:xfrm>
            <a:off x="2267744" y="5726345"/>
            <a:ext cx="5559864" cy="523220"/>
          </a:xfrm>
          <a:prstGeom prst="rect">
            <a:avLst/>
          </a:prstGeom>
          <a:noFill/>
        </p:spPr>
        <p:txBody>
          <a:bodyPr wrap="square" rtlCol="0">
            <a:spAutoFit/>
          </a:bodyPr>
          <a:lstStyle/>
          <a:p>
            <a:r>
              <a:rPr lang="nl-NL" sz="2800" dirty="0">
                <a:latin typeface="Calibri" panose="020F0502020204030204" pitchFamily="34" charset="0"/>
              </a:rPr>
              <a:t>Gods volk &lt;&gt; de wereld zonder God</a:t>
            </a:r>
          </a:p>
        </p:txBody>
      </p:sp>
    </p:spTree>
    <p:extLst>
      <p:ext uri="{BB962C8B-B14F-4D97-AF65-F5344CB8AC3E}">
        <p14:creationId xmlns:p14="http://schemas.microsoft.com/office/powerpoint/2010/main" val="47852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strVal val="#ppt_w*0.70"/>
                                          </p:val>
                                        </p:tav>
                                        <p:tav tm="100000">
                                          <p:val>
                                            <p:strVal val="#ppt_w"/>
                                          </p:val>
                                        </p:tav>
                                      </p:tavLst>
                                    </p:anim>
                                    <p:anim calcmode="lin" valueType="num">
                                      <p:cBhvr>
                                        <p:cTn id="20" dur="1000" fill="hold"/>
                                        <p:tgtEl>
                                          <p:spTgt spid="14"/>
                                        </p:tgtEl>
                                        <p:attrNameLst>
                                          <p:attrName>ppt_h</p:attrName>
                                        </p:attrNameLst>
                                      </p:cBhvr>
                                      <p:tavLst>
                                        <p:tav tm="0">
                                          <p:val>
                                            <p:strVal val="#ppt_h"/>
                                          </p:val>
                                        </p:tav>
                                        <p:tav tm="100000">
                                          <p:val>
                                            <p:strVal val="#ppt_h"/>
                                          </p:val>
                                        </p:tav>
                                      </p:tavLst>
                                    </p:anim>
                                    <p:animEffect transition="in" filter="fade">
                                      <p:cBhvr>
                                        <p:cTn id="21" dur="1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26" presetClass="emph" presetSubtype="0" fill="hold" grpId="1" nodeType="withEffect">
                                  <p:stCondLst>
                                    <p:cond delay="0"/>
                                  </p:stCondLst>
                                  <p:childTnLst>
                                    <p:animEffect transition="out" filter="fade">
                                      <p:cBhvr>
                                        <p:cTn id="31" dur="2000" tmFilter="0, 0; .2, .5; .8, .5; 1, 0"/>
                                        <p:tgtEl>
                                          <p:spTgt spid="15"/>
                                        </p:tgtEl>
                                      </p:cBhvr>
                                    </p:animEffect>
                                    <p:animScale>
                                      <p:cBhvr>
                                        <p:cTn id="32" dur="1000" autoRev="1" fill="hold"/>
                                        <p:tgtEl>
                                          <p:spTgt spid="15"/>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5" grpId="1" animBg="1"/>
      <p:bldP spid="17" grpId="0"/>
      <p:bldP spid="18" grpId="0" animBg="1"/>
      <p:bldP spid="19" grpId="0" animBg="1"/>
      <p:bldP spid="20" grpId="0" animBg="1"/>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9408" y="-51993"/>
            <a:ext cx="5399831"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De boodschap waar wij voor gaan</a:t>
            </a:r>
          </a:p>
        </p:txBody>
      </p:sp>
      <p:sp>
        <p:nvSpPr>
          <p:cNvPr id="3" name="Tekstvak 2"/>
          <p:cNvSpPr txBox="1"/>
          <p:nvPr/>
        </p:nvSpPr>
        <p:spPr>
          <a:xfrm>
            <a:off x="304800" y="577623"/>
            <a:ext cx="496778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2) Hoe lezen wij Bijbel</a:t>
            </a:r>
          </a:p>
        </p:txBody>
      </p:sp>
      <p:pic>
        <p:nvPicPr>
          <p:cNvPr id="36" name="Afbeelding 35"/>
          <p:cNvPicPr>
            <a:picLocks noChangeAspect="1"/>
          </p:cNvPicPr>
          <p:nvPr/>
        </p:nvPicPr>
        <p:blipFill>
          <a:blip r:embed="rId3" cstate="print"/>
          <a:stretch>
            <a:fillRect/>
          </a:stretch>
        </p:blipFill>
        <p:spPr>
          <a:xfrm>
            <a:off x="4592763" y="3861919"/>
            <a:ext cx="38100" cy="152400"/>
          </a:xfrm>
          <a:prstGeom prst="rect">
            <a:avLst/>
          </a:prstGeom>
        </p:spPr>
      </p:pic>
      <p:sp>
        <p:nvSpPr>
          <p:cNvPr id="37" name="Line 13"/>
          <p:cNvSpPr>
            <a:spLocks noChangeShapeType="1"/>
          </p:cNvSpPr>
          <p:nvPr/>
        </p:nvSpPr>
        <p:spPr bwMode="auto">
          <a:xfrm>
            <a:off x="897037" y="3438053"/>
            <a:ext cx="6858048" cy="0"/>
          </a:xfrm>
          <a:prstGeom prst="line">
            <a:avLst/>
          </a:prstGeom>
          <a:noFill/>
          <a:ln w="9525">
            <a:solidFill>
              <a:schemeClr val="tx1"/>
            </a:solidFill>
            <a:round/>
            <a:headEnd/>
            <a:tailEnd/>
          </a:ln>
          <a:effectLst/>
        </p:spPr>
        <p:txBody>
          <a:bodyPr/>
          <a:lstStyle/>
          <a:p>
            <a:pPr>
              <a:defRPr/>
            </a:pPr>
            <a:endParaRPr lang="nl-NL"/>
          </a:p>
        </p:txBody>
      </p:sp>
      <p:sp>
        <p:nvSpPr>
          <p:cNvPr id="38" name="Line 25"/>
          <p:cNvSpPr>
            <a:spLocks noChangeShapeType="1"/>
          </p:cNvSpPr>
          <p:nvPr/>
        </p:nvSpPr>
        <p:spPr bwMode="auto">
          <a:xfrm flipV="1">
            <a:off x="5353232" y="2218843"/>
            <a:ext cx="1927187" cy="1131887"/>
          </a:xfrm>
          <a:prstGeom prst="line">
            <a:avLst/>
          </a:prstGeom>
          <a:noFill/>
          <a:ln w="9525">
            <a:solidFill>
              <a:srgbClr val="000000"/>
            </a:solidFill>
            <a:round/>
            <a:headEnd/>
            <a:tailEnd type="triangle" w="med" len="med"/>
          </a:ln>
          <a:effectLst/>
        </p:spPr>
        <p:txBody>
          <a:bodyPr/>
          <a:lstStyle/>
          <a:p>
            <a:pPr>
              <a:defRPr/>
            </a:pPr>
            <a:endParaRPr lang="nl-NL"/>
          </a:p>
        </p:txBody>
      </p:sp>
      <p:sp>
        <p:nvSpPr>
          <p:cNvPr id="39" name="Line 26"/>
          <p:cNvSpPr>
            <a:spLocks noChangeShapeType="1"/>
          </p:cNvSpPr>
          <p:nvPr/>
        </p:nvSpPr>
        <p:spPr bwMode="auto">
          <a:xfrm>
            <a:off x="5353232" y="3493606"/>
            <a:ext cx="1960525" cy="1165225"/>
          </a:xfrm>
          <a:prstGeom prst="line">
            <a:avLst/>
          </a:prstGeom>
          <a:noFill/>
          <a:ln w="9525">
            <a:solidFill>
              <a:srgbClr val="000000"/>
            </a:solidFill>
            <a:round/>
            <a:headEnd/>
            <a:tailEnd type="triangle" w="med" len="med"/>
          </a:ln>
          <a:effectLst/>
        </p:spPr>
        <p:txBody>
          <a:bodyPr/>
          <a:lstStyle/>
          <a:p>
            <a:pPr>
              <a:defRPr/>
            </a:pPr>
            <a:endParaRPr lang="nl-NL"/>
          </a:p>
        </p:txBody>
      </p:sp>
      <p:sp>
        <p:nvSpPr>
          <p:cNvPr id="40" name="Line 27"/>
          <p:cNvSpPr>
            <a:spLocks noChangeShapeType="1"/>
          </p:cNvSpPr>
          <p:nvPr/>
        </p:nvSpPr>
        <p:spPr bwMode="auto">
          <a:xfrm flipV="1">
            <a:off x="5567546" y="2964968"/>
            <a:ext cx="1652548" cy="385762"/>
          </a:xfrm>
          <a:prstGeom prst="line">
            <a:avLst/>
          </a:prstGeom>
          <a:noFill/>
          <a:ln w="9525">
            <a:solidFill>
              <a:srgbClr val="000000"/>
            </a:solidFill>
            <a:round/>
            <a:headEnd/>
            <a:tailEnd type="triangle" w="med" len="med"/>
          </a:ln>
          <a:effectLst/>
        </p:spPr>
        <p:txBody>
          <a:bodyPr/>
          <a:lstStyle/>
          <a:p>
            <a:pPr>
              <a:defRPr/>
            </a:pPr>
            <a:endParaRPr lang="nl-NL"/>
          </a:p>
        </p:txBody>
      </p:sp>
      <p:sp>
        <p:nvSpPr>
          <p:cNvPr id="41" name="Line 28"/>
          <p:cNvSpPr>
            <a:spLocks noChangeShapeType="1"/>
          </p:cNvSpPr>
          <p:nvPr/>
        </p:nvSpPr>
        <p:spPr bwMode="auto">
          <a:xfrm>
            <a:off x="5638984" y="3493607"/>
            <a:ext cx="1614448" cy="419100"/>
          </a:xfrm>
          <a:prstGeom prst="line">
            <a:avLst/>
          </a:prstGeom>
          <a:noFill/>
          <a:ln w="9525">
            <a:solidFill>
              <a:srgbClr val="000000"/>
            </a:solidFill>
            <a:round/>
            <a:headEnd/>
            <a:tailEnd type="triangle" w="med" len="med"/>
          </a:ln>
          <a:effectLst/>
        </p:spPr>
        <p:txBody>
          <a:bodyPr/>
          <a:lstStyle/>
          <a:p>
            <a:pPr>
              <a:defRPr/>
            </a:pPr>
            <a:endParaRPr lang="nl-NL"/>
          </a:p>
        </p:txBody>
      </p:sp>
      <p:sp>
        <p:nvSpPr>
          <p:cNvPr id="42" name="Rectangle 29"/>
          <p:cNvSpPr>
            <a:spLocks noChangeArrowheads="1"/>
          </p:cNvSpPr>
          <p:nvPr/>
        </p:nvSpPr>
        <p:spPr bwMode="auto">
          <a:xfrm>
            <a:off x="7326457" y="2080731"/>
            <a:ext cx="242887" cy="2789237"/>
          </a:xfrm>
          <a:prstGeom prst="rect">
            <a:avLst/>
          </a:prstGeom>
          <a:solidFill>
            <a:srgbClr val="000000"/>
          </a:solidFill>
          <a:ln w="9525">
            <a:solidFill>
              <a:srgbClr val="000000"/>
            </a:solidFill>
            <a:miter lim="800000"/>
            <a:headEnd/>
            <a:tailEnd/>
          </a:ln>
          <a:effectLst/>
        </p:spPr>
        <p:txBody>
          <a:bodyPr wrap="none" anchor="ctr"/>
          <a:lstStyle/>
          <a:p>
            <a:pPr>
              <a:defRPr/>
            </a:pPr>
            <a:endParaRPr lang="nl-NL"/>
          </a:p>
        </p:txBody>
      </p:sp>
      <p:sp>
        <p:nvSpPr>
          <p:cNvPr id="43" name="Line 14"/>
          <p:cNvSpPr>
            <a:spLocks noChangeShapeType="1"/>
          </p:cNvSpPr>
          <p:nvPr/>
        </p:nvSpPr>
        <p:spPr bwMode="auto">
          <a:xfrm flipV="1">
            <a:off x="882749" y="2768128"/>
            <a:ext cx="730250" cy="639763"/>
          </a:xfrm>
          <a:prstGeom prst="line">
            <a:avLst/>
          </a:prstGeom>
          <a:noFill/>
          <a:ln w="9525">
            <a:solidFill>
              <a:srgbClr val="000000"/>
            </a:solidFill>
            <a:round/>
            <a:headEnd/>
            <a:tailEnd type="triangle" w="med" len="med"/>
          </a:ln>
          <a:effectLst/>
        </p:spPr>
        <p:txBody>
          <a:bodyPr/>
          <a:lstStyle/>
          <a:p>
            <a:pPr>
              <a:defRPr/>
            </a:pPr>
            <a:endParaRPr lang="nl-NL"/>
          </a:p>
        </p:txBody>
      </p:sp>
      <p:sp>
        <p:nvSpPr>
          <p:cNvPr id="44" name="Line 15"/>
          <p:cNvSpPr>
            <a:spLocks noChangeShapeType="1"/>
          </p:cNvSpPr>
          <p:nvPr/>
        </p:nvSpPr>
        <p:spPr bwMode="auto">
          <a:xfrm flipV="1">
            <a:off x="866874" y="3193578"/>
            <a:ext cx="685800" cy="244475"/>
          </a:xfrm>
          <a:prstGeom prst="line">
            <a:avLst/>
          </a:prstGeom>
          <a:noFill/>
          <a:ln w="9525">
            <a:solidFill>
              <a:srgbClr val="000000"/>
            </a:solidFill>
            <a:round/>
            <a:headEnd/>
            <a:tailEnd type="triangle" w="med" len="med"/>
          </a:ln>
          <a:effectLst/>
        </p:spPr>
        <p:txBody>
          <a:bodyPr/>
          <a:lstStyle/>
          <a:p>
            <a:pPr>
              <a:defRPr/>
            </a:pPr>
            <a:endParaRPr lang="nl-NL"/>
          </a:p>
        </p:txBody>
      </p:sp>
      <p:sp>
        <p:nvSpPr>
          <p:cNvPr id="45" name="Line 16"/>
          <p:cNvSpPr>
            <a:spLocks noChangeShapeType="1"/>
          </p:cNvSpPr>
          <p:nvPr/>
        </p:nvSpPr>
        <p:spPr bwMode="auto">
          <a:xfrm>
            <a:off x="885924" y="3455516"/>
            <a:ext cx="730250" cy="639762"/>
          </a:xfrm>
          <a:prstGeom prst="line">
            <a:avLst/>
          </a:prstGeom>
          <a:noFill/>
          <a:ln w="9525">
            <a:solidFill>
              <a:srgbClr val="000000"/>
            </a:solidFill>
            <a:round/>
            <a:headEnd/>
            <a:tailEnd type="triangle" w="med" len="med"/>
          </a:ln>
          <a:effectLst/>
        </p:spPr>
        <p:txBody>
          <a:bodyPr/>
          <a:lstStyle/>
          <a:p>
            <a:pPr>
              <a:defRPr/>
            </a:pPr>
            <a:endParaRPr lang="nl-NL"/>
          </a:p>
        </p:txBody>
      </p:sp>
      <p:sp>
        <p:nvSpPr>
          <p:cNvPr id="46" name="Line 17"/>
          <p:cNvSpPr>
            <a:spLocks noChangeShapeType="1"/>
          </p:cNvSpPr>
          <p:nvPr/>
        </p:nvSpPr>
        <p:spPr bwMode="auto">
          <a:xfrm>
            <a:off x="900212" y="3468216"/>
            <a:ext cx="685800" cy="244475"/>
          </a:xfrm>
          <a:prstGeom prst="line">
            <a:avLst/>
          </a:prstGeom>
          <a:noFill/>
          <a:ln w="9525">
            <a:solidFill>
              <a:srgbClr val="000000"/>
            </a:solidFill>
            <a:round/>
            <a:headEnd/>
            <a:tailEnd type="triangle" w="med" len="med"/>
          </a:ln>
          <a:effectLst/>
        </p:spPr>
        <p:txBody>
          <a:bodyPr/>
          <a:lstStyle/>
          <a:p>
            <a:pPr>
              <a:defRPr/>
            </a:pPr>
            <a:endParaRPr lang="nl-NL"/>
          </a:p>
        </p:txBody>
      </p:sp>
      <p:sp>
        <p:nvSpPr>
          <p:cNvPr id="47" name="Line 18"/>
          <p:cNvSpPr>
            <a:spLocks noChangeShapeType="1"/>
          </p:cNvSpPr>
          <p:nvPr/>
        </p:nvSpPr>
        <p:spPr bwMode="auto">
          <a:xfrm>
            <a:off x="1674912" y="2599853"/>
            <a:ext cx="0" cy="1692275"/>
          </a:xfrm>
          <a:prstGeom prst="line">
            <a:avLst/>
          </a:prstGeom>
          <a:noFill/>
          <a:ln w="76200">
            <a:solidFill>
              <a:srgbClr val="000000"/>
            </a:solidFill>
            <a:round/>
            <a:headEnd/>
            <a:tailEnd/>
          </a:ln>
          <a:effectLst/>
        </p:spPr>
        <p:txBody>
          <a:bodyPr/>
          <a:lstStyle/>
          <a:p>
            <a:pPr>
              <a:defRPr/>
            </a:pPr>
            <a:endParaRPr lang="nl-NL"/>
          </a:p>
        </p:txBody>
      </p:sp>
      <p:sp>
        <p:nvSpPr>
          <p:cNvPr id="48" name="Line 19"/>
          <p:cNvSpPr>
            <a:spLocks noChangeShapeType="1"/>
          </p:cNvSpPr>
          <p:nvPr/>
        </p:nvSpPr>
        <p:spPr bwMode="auto">
          <a:xfrm flipV="1">
            <a:off x="1720949" y="3103091"/>
            <a:ext cx="258763" cy="334962"/>
          </a:xfrm>
          <a:prstGeom prst="line">
            <a:avLst/>
          </a:prstGeom>
          <a:noFill/>
          <a:ln w="9525">
            <a:solidFill>
              <a:srgbClr val="000000"/>
            </a:solidFill>
            <a:round/>
            <a:headEnd/>
            <a:tailEnd type="triangle" w="med" len="med"/>
          </a:ln>
          <a:effectLst/>
        </p:spPr>
        <p:txBody>
          <a:bodyPr/>
          <a:lstStyle/>
          <a:p>
            <a:pPr>
              <a:defRPr/>
            </a:pPr>
            <a:endParaRPr lang="nl-NL"/>
          </a:p>
        </p:txBody>
      </p:sp>
      <p:sp>
        <p:nvSpPr>
          <p:cNvPr id="49" name="Line 20"/>
          <p:cNvSpPr>
            <a:spLocks noChangeShapeType="1"/>
          </p:cNvSpPr>
          <p:nvPr/>
        </p:nvSpPr>
        <p:spPr bwMode="auto">
          <a:xfrm>
            <a:off x="1722537" y="3455516"/>
            <a:ext cx="258762" cy="334962"/>
          </a:xfrm>
          <a:prstGeom prst="line">
            <a:avLst/>
          </a:prstGeom>
          <a:noFill/>
          <a:ln w="9525">
            <a:solidFill>
              <a:srgbClr val="000000"/>
            </a:solidFill>
            <a:round/>
            <a:headEnd/>
            <a:tailEnd type="triangle" w="med" len="med"/>
          </a:ln>
          <a:effectLst/>
        </p:spPr>
        <p:txBody>
          <a:bodyPr/>
          <a:lstStyle/>
          <a:p>
            <a:pPr>
              <a:defRPr/>
            </a:pPr>
            <a:endParaRPr lang="nl-NL"/>
          </a:p>
        </p:txBody>
      </p:sp>
      <p:sp>
        <p:nvSpPr>
          <p:cNvPr id="50" name="Line 21"/>
          <p:cNvSpPr>
            <a:spLocks noChangeShapeType="1"/>
          </p:cNvSpPr>
          <p:nvPr/>
        </p:nvSpPr>
        <p:spPr bwMode="auto">
          <a:xfrm>
            <a:off x="1979712" y="2920528"/>
            <a:ext cx="0" cy="1020763"/>
          </a:xfrm>
          <a:prstGeom prst="line">
            <a:avLst/>
          </a:prstGeom>
          <a:noFill/>
          <a:ln w="9525">
            <a:solidFill>
              <a:srgbClr val="000000"/>
            </a:solidFill>
            <a:prstDash val="dash"/>
            <a:round/>
            <a:headEnd/>
            <a:tailEnd/>
          </a:ln>
          <a:effectLst/>
        </p:spPr>
        <p:txBody>
          <a:bodyPr/>
          <a:lstStyle/>
          <a:p>
            <a:pPr>
              <a:defRPr/>
            </a:pPr>
            <a:endParaRPr lang="nl-NL"/>
          </a:p>
        </p:txBody>
      </p:sp>
      <p:sp>
        <p:nvSpPr>
          <p:cNvPr id="51" name="Line 22"/>
          <p:cNvSpPr>
            <a:spLocks noChangeShapeType="1"/>
          </p:cNvSpPr>
          <p:nvPr/>
        </p:nvSpPr>
        <p:spPr bwMode="auto">
          <a:xfrm>
            <a:off x="1979712" y="2387128"/>
            <a:ext cx="0" cy="365125"/>
          </a:xfrm>
          <a:prstGeom prst="line">
            <a:avLst/>
          </a:prstGeom>
          <a:noFill/>
          <a:ln w="9525">
            <a:solidFill>
              <a:srgbClr val="000000"/>
            </a:solidFill>
            <a:round/>
            <a:headEnd/>
            <a:tailEnd type="triangle" w="med" len="med"/>
          </a:ln>
          <a:effectLst/>
        </p:spPr>
        <p:txBody>
          <a:bodyPr/>
          <a:lstStyle/>
          <a:p>
            <a:pPr>
              <a:defRPr/>
            </a:pPr>
            <a:endParaRPr lang="nl-NL"/>
          </a:p>
        </p:txBody>
      </p:sp>
      <p:sp>
        <p:nvSpPr>
          <p:cNvPr id="52" name="Text Box 23"/>
          <p:cNvSpPr txBox="1">
            <a:spLocks noChangeArrowheads="1"/>
          </p:cNvSpPr>
          <p:nvPr/>
        </p:nvSpPr>
        <p:spPr bwMode="auto">
          <a:xfrm>
            <a:off x="1568549" y="2066453"/>
            <a:ext cx="989013" cy="366713"/>
          </a:xfrm>
          <a:prstGeom prst="rect">
            <a:avLst/>
          </a:prstGeom>
          <a:noFill/>
          <a:ln w="9525">
            <a:noFill/>
            <a:miter lim="800000"/>
            <a:headEnd/>
            <a:tailEnd/>
          </a:ln>
        </p:spPr>
        <p:txBody>
          <a:bodyPr>
            <a:spAutoFit/>
          </a:bodyPr>
          <a:lstStyle/>
          <a:p>
            <a:pPr>
              <a:spcBef>
                <a:spcPct val="50000"/>
              </a:spcBef>
            </a:pPr>
            <a:r>
              <a:rPr lang="nl-NL" b="1">
                <a:solidFill>
                  <a:srgbClr val="000000"/>
                </a:solidFill>
                <a:effectLst/>
              </a:rPr>
              <a:t>Babel</a:t>
            </a:r>
          </a:p>
        </p:txBody>
      </p:sp>
      <p:sp>
        <p:nvSpPr>
          <p:cNvPr id="53" name="Line 24"/>
          <p:cNvSpPr>
            <a:spLocks noChangeShapeType="1"/>
          </p:cNvSpPr>
          <p:nvPr/>
        </p:nvSpPr>
        <p:spPr bwMode="auto">
          <a:xfrm flipV="1">
            <a:off x="1933674" y="3406303"/>
            <a:ext cx="928688" cy="1588"/>
          </a:xfrm>
          <a:prstGeom prst="line">
            <a:avLst/>
          </a:prstGeom>
          <a:noFill/>
          <a:ln w="57150">
            <a:solidFill>
              <a:srgbClr val="CC0000"/>
            </a:solidFill>
            <a:round/>
            <a:headEnd/>
            <a:tailEnd type="triangle" w="med" len="med"/>
          </a:ln>
          <a:effectLst/>
        </p:spPr>
        <p:txBody>
          <a:bodyPr/>
          <a:lstStyle/>
          <a:p>
            <a:pPr>
              <a:defRPr/>
            </a:pPr>
            <a:endParaRPr lang="nl-NL"/>
          </a:p>
        </p:txBody>
      </p:sp>
      <p:grpSp>
        <p:nvGrpSpPr>
          <p:cNvPr id="54" name="Group 30"/>
          <p:cNvGrpSpPr>
            <a:grpSpLocks/>
          </p:cNvGrpSpPr>
          <p:nvPr/>
        </p:nvGrpSpPr>
        <p:grpSpPr bwMode="auto">
          <a:xfrm>
            <a:off x="4826127" y="2723673"/>
            <a:ext cx="533400" cy="990600"/>
            <a:chOff x="3466" y="499"/>
            <a:chExt cx="336" cy="624"/>
          </a:xfrm>
        </p:grpSpPr>
        <p:sp>
          <p:nvSpPr>
            <p:cNvPr id="55" name="Rectangle 31"/>
            <p:cNvSpPr>
              <a:spLocks noChangeArrowheads="1"/>
            </p:cNvSpPr>
            <p:nvPr/>
          </p:nvSpPr>
          <p:spPr bwMode="auto">
            <a:xfrm>
              <a:off x="3590" y="499"/>
              <a:ext cx="87" cy="624"/>
            </a:xfrm>
            <a:prstGeom prst="rect">
              <a:avLst/>
            </a:prstGeom>
            <a:solidFill>
              <a:srgbClr val="CC0000"/>
            </a:solidFill>
            <a:ln w="9525">
              <a:solidFill>
                <a:srgbClr val="CC0000"/>
              </a:solidFill>
              <a:miter lim="800000"/>
              <a:headEnd/>
              <a:tailEnd/>
            </a:ln>
            <a:effectLst/>
          </p:spPr>
          <p:txBody>
            <a:bodyPr wrap="none" anchor="ctr"/>
            <a:lstStyle/>
            <a:p>
              <a:pPr>
                <a:defRPr/>
              </a:pPr>
              <a:endParaRPr lang="nl-NL"/>
            </a:p>
          </p:txBody>
        </p:sp>
        <p:sp>
          <p:nvSpPr>
            <p:cNvPr id="56" name="Rectangle 32"/>
            <p:cNvSpPr>
              <a:spLocks noChangeArrowheads="1"/>
            </p:cNvSpPr>
            <p:nvPr/>
          </p:nvSpPr>
          <p:spPr bwMode="auto">
            <a:xfrm>
              <a:off x="3466" y="624"/>
              <a:ext cx="336" cy="86"/>
            </a:xfrm>
            <a:prstGeom prst="rect">
              <a:avLst/>
            </a:prstGeom>
            <a:solidFill>
              <a:srgbClr val="CC0000"/>
            </a:solidFill>
            <a:ln w="9525">
              <a:solidFill>
                <a:srgbClr val="CC0000"/>
              </a:solidFill>
              <a:miter lim="800000"/>
              <a:headEnd/>
              <a:tailEnd/>
            </a:ln>
            <a:effectLst/>
          </p:spPr>
          <p:txBody>
            <a:bodyPr wrap="none" anchor="ctr"/>
            <a:lstStyle/>
            <a:p>
              <a:pPr>
                <a:defRPr/>
              </a:pPr>
              <a:endParaRPr lang="nl-NL"/>
            </a:p>
          </p:txBody>
        </p:sp>
      </p:grpSp>
      <p:sp>
        <p:nvSpPr>
          <p:cNvPr id="57" name="Rectangle 33"/>
          <p:cNvSpPr>
            <a:spLocks noChangeArrowheads="1"/>
          </p:cNvSpPr>
          <p:nvPr/>
        </p:nvSpPr>
        <p:spPr bwMode="auto">
          <a:xfrm>
            <a:off x="730349" y="5373216"/>
            <a:ext cx="1263650" cy="976312"/>
          </a:xfrm>
          <a:prstGeom prst="rect">
            <a:avLst/>
          </a:prstGeom>
          <a:solidFill>
            <a:srgbClr val="FFFF00"/>
          </a:solidFill>
          <a:ln w="9525">
            <a:solidFill>
              <a:schemeClr val="tx1"/>
            </a:solidFill>
            <a:miter lim="800000"/>
            <a:headEnd/>
            <a:tailEnd/>
          </a:ln>
        </p:spPr>
        <p:txBody>
          <a:bodyPr wrap="none" anchor="ctr"/>
          <a:lstStyle/>
          <a:p>
            <a:pPr algn="ctr"/>
            <a:r>
              <a:rPr lang="nl-NL" b="1">
                <a:effectLst/>
              </a:rPr>
              <a:t>Alle volken</a:t>
            </a:r>
          </a:p>
        </p:txBody>
      </p:sp>
      <p:sp>
        <p:nvSpPr>
          <p:cNvPr id="58" name="Rectangle 34"/>
          <p:cNvSpPr>
            <a:spLocks noChangeArrowheads="1"/>
          </p:cNvSpPr>
          <p:nvPr/>
        </p:nvSpPr>
        <p:spPr bwMode="auto">
          <a:xfrm>
            <a:off x="1979712" y="5373216"/>
            <a:ext cx="3060729" cy="990600"/>
          </a:xfrm>
          <a:prstGeom prst="rect">
            <a:avLst/>
          </a:prstGeom>
          <a:solidFill>
            <a:srgbClr val="FFC000"/>
          </a:solidFill>
          <a:ln w="9525">
            <a:solidFill>
              <a:schemeClr val="tx1"/>
            </a:solidFill>
            <a:miter lim="800000"/>
            <a:headEnd/>
            <a:tailEnd/>
          </a:ln>
        </p:spPr>
        <p:txBody>
          <a:bodyPr wrap="none" anchor="ctr"/>
          <a:lstStyle/>
          <a:p>
            <a:pPr algn="ctr"/>
            <a:r>
              <a:rPr lang="nl-NL" b="1">
                <a:effectLst/>
              </a:rPr>
              <a:t>Het volk Israël</a:t>
            </a:r>
          </a:p>
        </p:txBody>
      </p:sp>
      <p:sp>
        <p:nvSpPr>
          <p:cNvPr id="59" name="Rectangle 35"/>
          <p:cNvSpPr>
            <a:spLocks noChangeArrowheads="1"/>
          </p:cNvSpPr>
          <p:nvPr/>
        </p:nvSpPr>
        <p:spPr bwMode="auto">
          <a:xfrm>
            <a:off x="5040441" y="5366879"/>
            <a:ext cx="2500330" cy="976312"/>
          </a:xfrm>
          <a:prstGeom prst="rect">
            <a:avLst/>
          </a:prstGeom>
          <a:solidFill>
            <a:srgbClr val="FFFF00"/>
          </a:solidFill>
          <a:ln w="9525">
            <a:solidFill>
              <a:schemeClr val="tx1"/>
            </a:solidFill>
            <a:miter lim="800000"/>
            <a:headEnd/>
            <a:tailEnd/>
          </a:ln>
        </p:spPr>
        <p:txBody>
          <a:bodyPr wrap="none" anchor="ctr"/>
          <a:lstStyle/>
          <a:p>
            <a:pPr algn="ctr"/>
            <a:r>
              <a:rPr lang="nl-NL" b="1" dirty="0">
                <a:effectLst/>
              </a:rPr>
              <a:t>Alle volken</a:t>
            </a:r>
          </a:p>
        </p:txBody>
      </p:sp>
      <p:sp>
        <p:nvSpPr>
          <p:cNvPr id="60" name="AutoShape 14"/>
          <p:cNvSpPr>
            <a:spLocks noChangeArrowheads="1"/>
          </p:cNvSpPr>
          <p:nvPr/>
        </p:nvSpPr>
        <p:spPr bwMode="auto">
          <a:xfrm>
            <a:off x="7326457" y="1366351"/>
            <a:ext cx="230188" cy="1973263"/>
          </a:xfrm>
          <a:prstGeom prst="downArrow">
            <a:avLst>
              <a:gd name="adj1" fmla="val 50000"/>
              <a:gd name="adj2" fmla="val 310750"/>
            </a:avLst>
          </a:prstGeom>
          <a:solidFill>
            <a:srgbClr val="FF0000"/>
          </a:solidFill>
          <a:ln w="9525">
            <a:solidFill>
              <a:schemeClr val="tx1"/>
            </a:solidFill>
            <a:miter lim="800000"/>
            <a:headEnd/>
            <a:tailEnd/>
          </a:ln>
          <a:effectLst/>
        </p:spPr>
        <p:txBody>
          <a:bodyPr wrap="none" anchor="ctr"/>
          <a:lstStyle/>
          <a:p>
            <a:pPr>
              <a:defRPr/>
            </a:pPr>
            <a:endParaRPr lang="nl-NL"/>
          </a:p>
        </p:txBody>
      </p:sp>
    </p:spTree>
    <p:extLst>
      <p:ext uri="{BB962C8B-B14F-4D97-AF65-F5344CB8AC3E}">
        <p14:creationId xmlns:p14="http://schemas.microsoft.com/office/powerpoint/2010/main" val="82381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strips(upRight)">
                                      <p:cBhvr>
                                        <p:cTn id="7" dur="500"/>
                                        <p:tgtEl>
                                          <p:spTgt spid="43"/>
                                        </p:tgtEl>
                                      </p:cBhvr>
                                    </p:animEffect>
                                  </p:childTnLst>
                                </p:cTn>
                              </p:par>
                              <p:par>
                                <p:cTn id="8" presetID="18" presetClass="entr" presetSubtype="3"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strips(upRight)">
                                      <p:cBhvr>
                                        <p:cTn id="10" dur="500"/>
                                        <p:tgtEl>
                                          <p:spTgt spid="44"/>
                                        </p:tgtEl>
                                      </p:cBhvr>
                                    </p:animEffect>
                                  </p:childTnLst>
                                </p:cTn>
                              </p:par>
                              <p:par>
                                <p:cTn id="11" presetID="18" presetClass="entr" presetSubtype="6"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strips(downRight)">
                                      <p:cBhvr>
                                        <p:cTn id="13" dur="500"/>
                                        <p:tgtEl>
                                          <p:spTgt spid="46"/>
                                        </p:tgtEl>
                                      </p:cBhvr>
                                    </p:animEffect>
                                  </p:childTnLst>
                                </p:cTn>
                              </p:par>
                              <p:par>
                                <p:cTn id="14" presetID="18" presetClass="entr" presetSubtype="6"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strips(downRight)">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20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strips(downRight)">
                                      <p:cBhvr>
                                        <p:cTn id="26" dur="500"/>
                                        <p:tgtEl>
                                          <p:spTgt spid="49"/>
                                        </p:tgtEl>
                                      </p:cBhvr>
                                    </p:animEffect>
                                  </p:childTnLst>
                                </p:cTn>
                              </p:par>
                              <p:par>
                                <p:cTn id="27" presetID="18" presetClass="entr" presetSubtype="3"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strips(upRight)">
                                      <p:cBhvr>
                                        <p:cTn id="29" dur="500"/>
                                        <p:tgtEl>
                                          <p:spTgt spid="4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2000"/>
                                        <p:tgtEl>
                                          <p:spTgt spid="50"/>
                                        </p:tgtEl>
                                      </p:cBhvr>
                                    </p:animEffect>
                                  </p:childTnLst>
                                </p:cTn>
                              </p:par>
                              <p:par>
                                <p:cTn id="35" presetID="10"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2000"/>
                                        <p:tgtEl>
                                          <p:spTgt spid="5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20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nodeType="click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strips(downRight)">
                                      <p:cBhvr>
                                        <p:cTn id="45" dur="500"/>
                                        <p:tgtEl>
                                          <p:spTgt spid="5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8" presetClass="entr" presetSubtype="3" fill="hold"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strips(upRight)">
                                      <p:cBhvr>
                                        <p:cTn id="54" dur="500"/>
                                        <p:tgtEl>
                                          <p:spTgt spid="38"/>
                                        </p:tgtEl>
                                      </p:cBhvr>
                                    </p:animEffect>
                                  </p:childTnLst>
                                </p:cTn>
                              </p:par>
                              <p:par>
                                <p:cTn id="55" presetID="18" presetClass="entr" presetSubtype="3"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strips(upRight)">
                                      <p:cBhvr>
                                        <p:cTn id="57" dur="500"/>
                                        <p:tgtEl>
                                          <p:spTgt spid="40"/>
                                        </p:tgtEl>
                                      </p:cBhvr>
                                    </p:animEffect>
                                  </p:childTnLst>
                                </p:cTn>
                              </p:par>
                              <p:par>
                                <p:cTn id="58" presetID="18" presetClass="entr" presetSubtype="6"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strips(downRight)">
                                      <p:cBhvr>
                                        <p:cTn id="60" dur="500"/>
                                        <p:tgtEl>
                                          <p:spTgt spid="41"/>
                                        </p:tgtEl>
                                      </p:cBhvr>
                                    </p:animEffect>
                                  </p:childTnLst>
                                </p:cTn>
                              </p:par>
                              <p:par>
                                <p:cTn id="61" presetID="18" presetClass="entr" presetSubtype="6"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strips(downRight)">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1" fill="hold" grpId="0" nodeType="clickEffect">
                                  <p:stCondLst>
                                    <p:cond delay="0"/>
                                  </p:stCondLst>
                                  <p:childTnLst>
                                    <p:set>
                                      <p:cBhvr>
                                        <p:cTn id="67" dur="1" fill="hold">
                                          <p:stCondLst>
                                            <p:cond delay="0"/>
                                          </p:stCondLst>
                                        </p:cTn>
                                        <p:tgtEl>
                                          <p:spTgt spid="60"/>
                                        </p:tgtEl>
                                        <p:attrNameLst>
                                          <p:attrName>style.visibility</p:attrName>
                                        </p:attrNameLst>
                                      </p:cBhvr>
                                      <p:to>
                                        <p:strVal val="visible"/>
                                      </p:to>
                                    </p:set>
                                    <p:anim calcmode="lin" valueType="num">
                                      <p:cBhvr additive="base">
                                        <p:cTn id="68" dur="500" fill="hold"/>
                                        <p:tgtEl>
                                          <p:spTgt spid="60"/>
                                        </p:tgtEl>
                                        <p:attrNameLst>
                                          <p:attrName>ppt_x</p:attrName>
                                        </p:attrNameLst>
                                      </p:cBhvr>
                                      <p:tavLst>
                                        <p:tav tm="0">
                                          <p:val>
                                            <p:strVal val="#ppt_x"/>
                                          </p:val>
                                        </p:tav>
                                        <p:tav tm="100000">
                                          <p:val>
                                            <p:strVal val="#ppt_x"/>
                                          </p:val>
                                        </p:tav>
                                      </p:tavLst>
                                    </p:anim>
                                    <p:anim calcmode="lin" valueType="num">
                                      <p:cBhvr additive="base">
                                        <p:cTn id="69" dur="500" fill="hold"/>
                                        <p:tgtEl>
                                          <p:spTgt spid="60"/>
                                        </p:tgtEl>
                                        <p:attrNameLst>
                                          <p:attrName>ppt_y</p:attrName>
                                        </p:attrNameLst>
                                      </p:cBhvr>
                                      <p:tavLst>
                                        <p:tav tm="0">
                                          <p:val>
                                            <p:strVal val="0-#ppt_h/2"/>
                                          </p:val>
                                        </p:tav>
                                        <p:tav tm="100000">
                                          <p:val>
                                            <p:strVal val="#ppt_y"/>
                                          </p:val>
                                        </p:tav>
                                      </p:tavLst>
                                    </p:anim>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2000"/>
                                        <p:tgtEl>
                                          <p:spTgt spid="42"/>
                                        </p:tgtEl>
                                      </p:cBhvr>
                                    </p:animEffect>
                                  </p:childTnLst>
                                </p:cTn>
                              </p:par>
                            </p:childTnLst>
                          </p:cTn>
                        </p:par>
                      </p:childTnLst>
                    </p:cTn>
                  </p:par>
                  <p:par>
                    <p:cTn id="74" fill="hold">
                      <p:stCondLst>
                        <p:cond delay="indefinite"/>
                      </p:stCondLst>
                      <p:childTnLst>
                        <p:par>
                          <p:cTn id="75" fill="hold">
                            <p:stCondLst>
                              <p:cond delay="0"/>
                            </p:stCondLst>
                            <p:childTnLst>
                              <p:par>
                                <p:cTn id="76" presetID="18" presetClass="entr" presetSubtype="6" fill="hold" grpId="0" nodeType="click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strips(downRight)">
                                      <p:cBhvr>
                                        <p:cTn id="78" dur="500"/>
                                        <p:tgtEl>
                                          <p:spTgt spid="57"/>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6" fill="hold" grpId="0" nodeType="click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strips(downRight)">
                                      <p:cBhvr>
                                        <p:cTn id="83" dur="500"/>
                                        <p:tgtEl>
                                          <p:spTgt spid="58"/>
                                        </p:tgtEl>
                                      </p:cBhvr>
                                    </p:animEffect>
                                  </p:childTnLst>
                                </p:cTn>
                              </p:par>
                            </p:childTnLst>
                          </p:cTn>
                        </p:par>
                      </p:childTnLst>
                    </p:cTn>
                  </p:par>
                  <p:par>
                    <p:cTn id="84" fill="hold">
                      <p:stCondLst>
                        <p:cond delay="indefinite"/>
                      </p:stCondLst>
                      <p:childTnLst>
                        <p:par>
                          <p:cTn id="85" fill="hold">
                            <p:stCondLst>
                              <p:cond delay="0"/>
                            </p:stCondLst>
                            <p:childTnLst>
                              <p:par>
                                <p:cTn id="86" presetID="18" presetClass="entr" presetSubtype="6" fill="hold" grpId="0" nodeType="click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strips(downRight)">
                                      <p:cBhvr>
                                        <p:cTn id="8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2" grpId="0"/>
      <p:bldP spid="57" grpId="0" animBg="1"/>
      <p:bldP spid="58" grpId="0" animBg="1"/>
      <p:bldP spid="59" grpId="0" animBg="1"/>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9408" y="-51993"/>
            <a:ext cx="5399831"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De boodschap waar wij voor gaan</a:t>
            </a:r>
          </a:p>
        </p:txBody>
      </p:sp>
      <p:sp>
        <p:nvSpPr>
          <p:cNvPr id="3" name="Tekstvak 2"/>
          <p:cNvSpPr txBox="1"/>
          <p:nvPr/>
        </p:nvSpPr>
        <p:spPr>
          <a:xfrm>
            <a:off x="304800" y="577623"/>
            <a:ext cx="496778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2) Hoe lezen wij Bijbel</a:t>
            </a:r>
          </a:p>
        </p:txBody>
      </p:sp>
      <p:sp>
        <p:nvSpPr>
          <p:cNvPr id="34" name="Rectangle 7"/>
          <p:cNvSpPr>
            <a:spLocks noChangeArrowheads="1"/>
          </p:cNvSpPr>
          <p:nvPr/>
        </p:nvSpPr>
        <p:spPr bwMode="auto">
          <a:xfrm>
            <a:off x="3714744" y="2214554"/>
            <a:ext cx="215900" cy="1441450"/>
          </a:xfrm>
          <a:prstGeom prst="rect">
            <a:avLst/>
          </a:prstGeom>
          <a:solidFill>
            <a:srgbClr val="FF3300"/>
          </a:solidFill>
          <a:ln w="9525">
            <a:noFill/>
            <a:miter lim="800000"/>
            <a:headEnd/>
            <a:tailEnd/>
          </a:ln>
          <a:effectLst/>
        </p:spPr>
        <p:txBody>
          <a:bodyPr wrap="none" anchor="ctr"/>
          <a:lstStyle/>
          <a:p>
            <a:pPr>
              <a:defRPr/>
            </a:pPr>
            <a:endParaRPr lang="nl-NL"/>
          </a:p>
        </p:txBody>
      </p:sp>
      <p:sp>
        <p:nvSpPr>
          <p:cNvPr id="35" name="Rectangle 8"/>
          <p:cNvSpPr>
            <a:spLocks noChangeArrowheads="1"/>
          </p:cNvSpPr>
          <p:nvPr/>
        </p:nvSpPr>
        <p:spPr bwMode="auto">
          <a:xfrm>
            <a:off x="3354381" y="2503479"/>
            <a:ext cx="949325" cy="215900"/>
          </a:xfrm>
          <a:prstGeom prst="rect">
            <a:avLst/>
          </a:prstGeom>
          <a:solidFill>
            <a:srgbClr val="FF3300"/>
          </a:solidFill>
          <a:ln w="9525">
            <a:noFill/>
            <a:miter lim="800000"/>
            <a:headEnd/>
            <a:tailEnd/>
          </a:ln>
          <a:effectLst/>
        </p:spPr>
        <p:txBody>
          <a:bodyPr wrap="none" anchor="ctr"/>
          <a:lstStyle/>
          <a:p>
            <a:pPr>
              <a:defRPr/>
            </a:pPr>
            <a:endParaRPr lang="nl-NL"/>
          </a:p>
        </p:txBody>
      </p:sp>
      <p:sp>
        <p:nvSpPr>
          <p:cNvPr id="14" name="Line 6"/>
          <p:cNvSpPr>
            <a:spLocks noChangeShapeType="1"/>
          </p:cNvSpPr>
          <p:nvPr/>
        </p:nvSpPr>
        <p:spPr bwMode="auto">
          <a:xfrm>
            <a:off x="1000100" y="3429000"/>
            <a:ext cx="2714644" cy="0"/>
          </a:xfrm>
          <a:prstGeom prst="line">
            <a:avLst/>
          </a:prstGeom>
          <a:noFill/>
          <a:ln w="57150">
            <a:solidFill>
              <a:schemeClr val="tx1"/>
            </a:solidFill>
            <a:round/>
            <a:headEnd/>
            <a:tailEnd/>
          </a:ln>
          <a:effectLst/>
        </p:spPr>
        <p:txBody>
          <a:bodyPr/>
          <a:lstStyle/>
          <a:p>
            <a:pPr algn="l" rtl="0">
              <a:defRPr/>
            </a:pPr>
            <a:endParaRPr lang="nl-NL" kern="1200">
              <a:solidFill>
                <a:prstClr val="black"/>
              </a:solidFill>
              <a:latin typeface="Calibri"/>
              <a:ea typeface="+mn-ea"/>
              <a:cs typeface="+mn-cs"/>
            </a:endParaRPr>
          </a:p>
        </p:txBody>
      </p:sp>
      <p:sp>
        <p:nvSpPr>
          <p:cNvPr id="15" name="Rectangle 7"/>
          <p:cNvSpPr>
            <a:spLocks noChangeArrowheads="1"/>
          </p:cNvSpPr>
          <p:nvPr/>
        </p:nvSpPr>
        <p:spPr bwMode="auto">
          <a:xfrm>
            <a:off x="3714744" y="2214554"/>
            <a:ext cx="215900" cy="1441450"/>
          </a:xfrm>
          <a:prstGeom prst="rect">
            <a:avLst/>
          </a:prstGeom>
          <a:solidFill>
            <a:srgbClr val="FF3300"/>
          </a:solidFill>
          <a:ln w="9525">
            <a:noFill/>
            <a:miter lim="800000"/>
            <a:headEnd/>
            <a:tailEnd/>
          </a:ln>
          <a:effectLst/>
        </p:spPr>
        <p:txBody>
          <a:bodyPr wrap="none" anchor="ctr"/>
          <a:lstStyle/>
          <a:p>
            <a:pPr algn="l" rtl="0">
              <a:defRPr/>
            </a:pPr>
            <a:endParaRPr lang="nl-NL" kern="1200">
              <a:solidFill>
                <a:prstClr val="black"/>
              </a:solidFill>
              <a:latin typeface="Calibri"/>
              <a:ea typeface="+mn-ea"/>
              <a:cs typeface="+mn-cs"/>
            </a:endParaRPr>
          </a:p>
        </p:txBody>
      </p:sp>
      <p:sp>
        <p:nvSpPr>
          <p:cNvPr id="16" name="Rectangle 8"/>
          <p:cNvSpPr>
            <a:spLocks noChangeArrowheads="1"/>
          </p:cNvSpPr>
          <p:nvPr/>
        </p:nvSpPr>
        <p:spPr bwMode="auto">
          <a:xfrm>
            <a:off x="3354381" y="2503479"/>
            <a:ext cx="949325" cy="215900"/>
          </a:xfrm>
          <a:prstGeom prst="rect">
            <a:avLst/>
          </a:prstGeom>
          <a:solidFill>
            <a:srgbClr val="FF3300"/>
          </a:solidFill>
          <a:ln w="9525">
            <a:noFill/>
            <a:miter lim="800000"/>
            <a:headEnd/>
            <a:tailEnd/>
          </a:ln>
          <a:effectLst/>
        </p:spPr>
        <p:txBody>
          <a:bodyPr wrap="none" anchor="ctr"/>
          <a:lstStyle/>
          <a:p>
            <a:pPr algn="l" rtl="0">
              <a:defRPr/>
            </a:pPr>
            <a:endParaRPr lang="nl-NL" kern="1200">
              <a:solidFill>
                <a:prstClr val="black"/>
              </a:solidFill>
              <a:latin typeface="Calibri"/>
              <a:ea typeface="+mn-ea"/>
              <a:cs typeface="+mn-cs"/>
            </a:endParaRPr>
          </a:p>
        </p:txBody>
      </p:sp>
      <p:sp>
        <p:nvSpPr>
          <p:cNvPr id="17" name="Rectangle 9"/>
          <p:cNvSpPr>
            <a:spLocks noChangeArrowheads="1"/>
          </p:cNvSpPr>
          <p:nvPr/>
        </p:nvSpPr>
        <p:spPr bwMode="auto">
          <a:xfrm>
            <a:off x="798513" y="4964113"/>
            <a:ext cx="5559437" cy="484187"/>
          </a:xfrm>
          <a:prstGeom prst="rect">
            <a:avLst/>
          </a:prstGeom>
          <a:solidFill>
            <a:srgbClr val="FFFF00"/>
          </a:solidFill>
          <a:ln w="9525">
            <a:solidFill>
              <a:schemeClr val="tx1"/>
            </a:solidFill>
            <a:miter lim="800000"/>
            <a:headEnd/>
            <a:tailEnd/>
          </a:ln>
          <a:effectLst/>
        </p:spPr>
        <p:txBody>
          <a:bodyPr wrap="none" anchor="ctr"/>
          <a:lstStyle/>
          <a:p>
            <a:pPr algn="ctr" rtl="0">
              <a:defRPr/>
            </a:pPr>
            <a:r>
              <a:rPr lang="nl-NL" sz="2000" b="1" kern="1200" dirty="0">
                <a:solidFill>
                  <a:prstClr val="black"/>
                </a:solidFill>
                <a:effectLst>
                  <a:outerShdw blurRad="38100" dist="38100" dir="2700000" algn="tl">
                    <a:srgbClr val="000000"/>
                  </a:outerShdw>
                </a:effectLst>
                <a:latin typeface="Calibri"/>
                <a:ea typeface="+mn-ea"/>
                <a:cs typeface="+mn-cs"/>
              </a:rPr>
              <a:t>ISRAEL                                                </a:t>
            </a:r>
          </a:p>
        </p:txBody>
      </p:sp>
      <p:sp>
        <p:nvSpPr>
          <p:cNvPr id="18" name="Line 11"/>
          <p:cNvSpPr>
            <a:spLocks noChangeShapeType="1"/>
          </p:cNvSpPr>
          <p:nvPr/>
        </p:nvSpPr>
        <p:spPr bwMode="auto">
          <a:xfrm>
            <a:off x="3929058" y="3357562"/>
            <a:ext cx="2428892" cy="0"/>
          </a:xfrm>
          <a:prstGeom prst="line">
            <a:avLst/>
          </a:prstGeom>
          <a:noFill/>
          <a:ln w="57150">
            <a:solidFill>
              <a:srgbClr val="FF0000"/>
            </a:solidFill>
            <a:round/>
            <a:headEnd/>
            <a:tailEnd/>
          </a:ln>
          <a:effectLst/>
        </p:spPr>
        <p:txBody>
          <a:bodyPr/>
          <a:lstStyle/>
          <a:p>
            <a:pPr algn="l" rtl="0">
              <a:defRPr/>
            </a:pPr>
            <a:endParaRPr lang="nl-NL" kern="1200">
              <a:solidFill>
                <a:prstClr val="black"/>
              </a:solidFill>
              <a:latin typeface="Calibri"/>
              <a:ea typeface="+mn-ea"/>
              <a:cs typeface="+mn-cs"/>
            </a:endParaRPr>
          </a:p>
        </p:txBody>
      </p:sp>
      <p:sp>
        <p:nvSpPr>
          <p:cNvPr id="19" name="Line 15"/>
          <p:cNvSpPr>
            <a:spLocks noChangeShapeType="1"/>
          </p:cNvSpPr>
          <p:nvPr/>
        </p:nvSpPr>
        <p:spPr bwMode="auto">
          <a:xfrm>
            <a:off x="3929058" y="3429000"/>
            <a:ext cx="2490790" cy="0"/>
          </a:xfrm>
          <a:prstGeom prst="line">
            <a:avLst/>
          </a:prstGeom>
          <a:noFill/>
          <a:ln w="57150">
            <a:solidFill>
              <a:schemeClr val="tx1"/>
            </a:solidFill>
            <a:prstDash val="sysDot"/>
            <a:round/>
            <a:headEnd/>
            <a:tailEnd/>
          </a:ln>
          <a:effectLst/>
        </p:spPr>
        <p:txBody>
          <a:bodyPr/>
          <a:lstStyle/>
          <a:p>
            <a:pPr algn="l" rtl="0">
              <a:defRPr/>
            </a:pPr>
            <a:endParaRPr lang="nl-NL" kern="1200">
              <a:solidFill>
                <a:prstClr val="black"/>
              </a:solidFill>
              <a:latin typeface="Calibri"/>
              <a:ea typeface="+mn-ea"/>
              <a:cs typeface="+mn-cs"/>
            </a:endParaRPr>
          </a:p>
        </p:txBody>
      </p:sp>
      <p:sp>
        <p:nvSpPr>
          <p:cNvPr id="20" name="Rectangle 10"/>
          <p:cNvSpPr>
            <a:spLocks noChangeArrowheads="1"/>
          </p:cNvSpPr>
          <p:nvPr/>
        </p:nvSpPr>
        <p:spPr bwMode="auto">
          <a:xfrm>
            <a:off x="3786182" y="5072074"/>
            <a:ext cx="2573342" cy="500066"/>
          </a:xfrm>
          <a:prstGeom prst="rect">
            <a:avLst/>
          </a:prstGeom>
          <a:solidFill>
            <a:srgbClr val="FFC000"/>
          </a:solidFill>
          <a:ln w="9525">
            <a:solidFill>
              <a:schemeClr val="tx1"/>
            </a:solidFill>
            <a:miter lim="800000"/>
            <a:headEnd/>
            <a:tailEnd/>
          </a:ln>
          <a:effectLst/>
        </p:spPr>
        <p:txBody>
          <a:bodyPr wrap="none" anchor="ctr"/>
          <a:lstStyle/>
          <a:p>
            <a:pPr algn="ctr" rtl="0">
              <a:defRPr/>
            </a:pPr>
            <a:r>
              <a:rPr lang="nl-NL" sz="2000" b="1" kern="1200">
                <a:solidFill>
                  <a:prstClr val="black"/>
                </a:solidFill>
                <a:effectLst>
                  <a:outerShdw blurRad="38100" dist="38100" dir="2700000" algn="tl">
                    <a:srgbClr val="000000"/>
                  </a:outerShdw>
                </a:effectLst>
                <a:latin typeface="Calibri"/>
                <a:ea typeface="+mn-ea"/>
                <a:cs typeface="+mn-cs"/>
              </a:rPr>
              <a:t>KERK</a:t>
            </a:r>
          </a:p>
        </p:txBody>
      </p:sp>
      <p:sp>
        <p:nvSpPr>
          <p:cNvPr id="23" name="Rectangle 29"/>
          <p:cNvSpPr>
            <a:spLocks noChangeArrowheads="1"/>
          </p:cNvSpPr>
          <p:nvPr/>
        </p:nvSpPr>
        <p:spPr bwMode="auto">
          <a:xfrm>
            <a:off x="6244443" y="1922128"/>
            <a:ext cx="242887" cy="2789237"/>
          </a:xfrm>
          <a:prstGeom prst="rect">
            <a:avLst/>
          </a:prstGeom>
          <a:solidFill>
            <a:srgbClr val="000000"/>
          </a:solidFill>
          <a:ln w="9525">
            <a:solidFill>
              <a:srgbClr val="000000"/>
            </a:solidFill>
            <a:miter lim="800000"/>
            <a:headEnd/>
            <a:tailEnd/>
          </a:ln>
          <a:effectLst/>
        </p:spPr>
        <p:txBody>
          <a:bodyPr wrap="none" anchor="ctr"/>
          <a:lstStyle/>
          <a:p>
            <a:pPr algn="l" rtl="0">
              <a:defRPr/>
            </a:pPr>
            <a:endParaRPr lang="nl-NL" kern="1200">
              <a:solidFill>
                <a:prstClr val="black"/>
              </a:solidFill>
              <a:latin typeface="Calibri"/>
              <a:ea typeface="+mn-ea"/>
              <a:cs typeface="+mn-cs"/>
            </a:endParaRPr>
          </a:p>
        </p:txBody>
      </p:sp>
      <p:sp>
        <p:nvSpPr>
          <p:cNvPr id="21" name="AutoShape 14"/>
          <p:cNvSpPr>
            <a:spLocks noChangeArrowheads="1"/>
          </p:cNvSpPr>
          <p:nvPr/>
        </p:nvSpPr>
        <p:spPr bwMode="auto">
          <a:xfrm>
            <a:off x="6286512" y="1214422"/>
            <a:ext cx="158750" cy="1973263"/>
          </a:xfrm>
          <a:prstGeom prst="downArrow">
            <a:avLst>
              <a:gd name="adj1" fmla="val 50000"/>
              <a:gd name="adj2" fmla="val 310750"/>
            </a:avLst>
          </a:prstGeom>
          <a:solidFill>
            <a:srgbClr val="FF0000"/>
          </a:solidFill>
          <a:ln w="9525">
            <a:solidFill>
              <a:schemeClr val="tx1"/>
            </a:solidFill>
            <a:miter lim="800000"/>
            <a:headEnd/>
            <a:tailEnd/>
          </a:ln>
          <a:effectLst/>
        </p:spPr>
        <p:txBody>
          <a:bodyPr wrap="none" anchor="ctr"/>
          <a:lstStyle/>
          <a:p>
            <a:pPr algn="l" rtl="0">
              <a:defRPr/>
            </a:pPr>
            <a:endParaRPr lang="nl-NL" kern="1200">
              <a:solidFill>
                <a:prstClr val="black"/>
              </a:solidFill>
              <a:latin typeface="Calibri"/>
              <a:ea typeface="+mn-ea"/>
              <a:cs typeface="+mn-cs"/>
            </a:endParaRPr>
          </a:p>
        </p:txBody>
      </p:sp>
    </p:spTree>
    <p:extLst>
      <p:ext uri="{BB962C8B-B14F-4D97-AF65-F5344CB8AC3E}">
        <p14:creationId xmlns:p14="http://schemas.microsoft.com/office/powerpoint/2010/main" val="107034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14" grpId="0" animBg="1"/>
      <p:bldP spid="15" grpId="0" animBg="1"/>
      <p:bldP spid="16" grpId="0" animBg="1"/>
      <p:bldP spid="17" grpId="0" animBg="1"/>
      <p:bldP spid="18" grpId="0" animBg="1"/>
      <p:bldP spid="19" grpId="0" animBg="1"/>
      <p:bldP spid="20" grpId="0" animBg="1"/>
      <p:bldP spid="23"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9408" y="-51993"/>
            <a:ext cx="5399831"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De boodschap waar wij voor gaan</a:t>
            </a:r>
          </a:p>
        </p:txBody>
      </p:sp>
      <p:sp>
        <p:nvSpPr>
          <p:cNvPr id="3" name="Tekstvak 2"/>
          <p:cNvSpPr txBox="1"/>
          <p:nvPr/>
        </p:nvSpPr>
        <p:spPr>
          <a:xfrm>
            <a:off x="304800" y="577623"/>
            <a:ext cx="496778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2) Hoe lezen wij Bijbel</a:t>
            </a:r>
          </a:p>
        </p:txBody>
      </p:sp>
      <p:sp>
        <p:nvSpPr>
          <p:cNvPr id="22" name="Line 10"/>
          <p:cNvSpPr>
            <a:spLocks noChangeShapeType="1"/>
          </p:cNvSpPr>
          <p:nvPr/>
        </p:nvSpPr>
        <p:spPr bwMode="auto">
          <a:xfrm>
            <a:off x="1114373" y="2154229"/>
            <a:ext cx="3368675" cy="0"/>
          </a:xfrm>
          <a:prstGeom prst="line">
            <a:avLst/>
          </a:prstGeom>
          <a:noFill/>
          <a:ln w="571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24" name="Rectangle 11"/>
          <p:cNvSpPr>
            <a:spLocks noChangeArrowheads="1"/>
          </p:cNvSpPr>
          <p:nvPr/>
        </p:nvSpPr>
        <p:spPr bwMode="auto">
          <a:xfrm>
            <a:off x="4454496" y="927094"/>
            <a:ext cx="215900" cy="1441450"/>
          </a:xfrm>
          <a:prstGeom prst="rect">
            <a:avLst/>
          </a:prstGeom>
          <a:solidFill>
            <a:srgbClr val="FF3300"/>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25" name="Rectangle 12"/>
          <p:cNvSpPr>
            <a:spLocks noChangeArrowheads="1"/>
          </p:cNvSpPr>
          <p:nvPr/>
        </p:nvSpPr>
        <p:spPr bwMode="auto">
          <a:xfrm>
            <a:off x="4094134" y="1216019"/>
            <a:ext cx="949325" cy="215900"/>
          </a:xfrm>
          <a:prstGeom prst="rect">
            <a:avLst/>
          </a:prstGeom>
          <a:solidFill>
            <a:srgbClr val="FF3300"/>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26" name="Line 13"/>
          <p:cNvSpPr>
            <a:spLocks noChangeShapeType="1"/>
          </p:cNvSpPr>
          <p:nvPr/>
        </p:nvSpPr>
        <p:spPr bwMode="auto">
          <a:xfrm>
            <a:off x="4660871" y="2046281"/>
            <a:ext cx="2147888" cy="0"/>
          </a:xfrm>
          <a:prstGeom prst="line">
            <a:avLst/>
          </a:prstGeom>
          <a:noFill/>
          <a:ln w="57150">
            <a:solidFill>
              <a:srgbClr val="FF33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27" name="Line 14"/>
          <p:cNvSpPr>
            <a:spLocks noChangeShapeType="1"/>
          </p:cNvSpPr>
          <p:nvPr/>
        </p:nvSpPr>
        <p:spPr bwMode="auto">
          <a:xfrm>
            <a:off x="4675159" y="2135181"/>
            <a:ext cx="2133600" cy="0"/>
          </a:xfrm>
          <a:prstGeom prst="line">
            <a:avLst/>
          </a:prstGeom>
          <a:noFill/>
          <a:ln w="57150">
            <a:solidFill>
              <a:schemeClr val="tx1"/>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graphicFrame>
        <p:nvGraphicFramePr>
          <p:cNvPr id="28" name="Group 15"/>
          <p:cNvGraphicFramePr>
            <a:graphicFrameLocks noGrp="1"/>
          </p:cNvGraphicFramePr>
          <p:nvPr>
            <p:extLst>
              <p:ext uri="{D42A27DB-BD31-4B8C-83A1-F6EECF244321}">
                <p14:modId xmlns:p14="http://schemas.microsoft.com/office/powerpoint/2010/main" val="907797477"/>
              </p:ext>
            </p:extLst>
          </p:nvPr>
        </p:nvGraphicFramePr>
        <p:xfrm>
          <a:off x="251520" y="2492896"/>
          <a:ext cx="8496944" cy="4177094"/>
        </p:xfrm>
        <a:graphic>
          <a:graphicData uri="http://schemas.openxmlformats.org/drawingml/2006/table">
            <a:tbl>
              <a:tblPr/>
              <a:tblGrid>
                <a:gridCol w="4428974">
                  <a:extLst>
                    <a:ext uri="{9D8B030D-6E8A-4147-A177-3AD203B41FA5}">
                      <a16:colId xmlns:a16="http://schemas.microsoft.com/office/drawing/2014/main" val="20000"/>
                    </a:ext>
                  </a:extLst>
                </a:gridCol>
                <a:gridCol w="4067970">
                  <a:extLst>
                    <a:ext uri="{9D8B030D-6E8A-4147-A177-3AD203B41FA5}">
                      <a16:colId xmlns:a16="http://schemas.microsoft.com/office/drawing/2014/main" val="20001"/>
                    </a:ext>
                  </a:extLst>
                </a:gridCol>
              </a:tblGrid>
              <a:tr h="7572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nl-NL" sz="2800" b="1" i="0" u="none" strike="noStrike" cap="none" normalizeH="0" baseline="0" dirty="0">
                          <a:ln>
                            <a:noFill/>
                          </a:ln>
                          <a:solidFill>
                            <a:schemeClr val="tx1"/>
                          </a:solidFill>
                          <a:effectLst/>
                          <a:latin typeface="Arial" charset="0"/>
                        </a:rPr>
                        <a:t>Oude verbond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nl-NL" sz="2800" b="1" i="0" u="none" strike="noStrike" cap="none" normalizeH="0" baseline="0" dirty="0">
                          <a:ln>
                            <a:noFill/>
                          </a:ln>
                          <a:solidFill>
                            <a:schemeClr val="tx1"/>
                          </a:solidFill>
                          <a:effectLst/>
                          <a:latin typeface="Arial" charset="0"/>
                        </a:rPr>
                        <a:t>Nieuwe verbond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88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Tx/>
                        <a:buNone/>
                        <a:tabLst/>
                      </a:pPr>
                      <a:endParaRPr kumimoji="0" lang="nl-NL" sz="24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Tx/>
                        <a:buNone/>
                        <a:tabLst/>
                      </a:pPr>
                      <a:endParaRPr kumimoji="0" lang="nl-NL" sz="24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None/>
                        <a:tabLst/>
                      </a:pPr>
                      <a:endParaRPr kumimoji="0" lang="nl-NL" sz="24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67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Tx/>
                        <a:buNone/>
                        <a:tabLst/>
                      </a:pPr>
                      <a:endParaRPr kumimoji="0" lang="nl-NL" sz="24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None/>
                        <a:tabLst/>
                      </a:pPr>
                      <a:endParaRPr kumimoji="0" lang="nl-NL" sz="24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Tx/>
                        <a:buNone/>
                        <a:tabLst/>
                      </a:pPr>
                      <a:endParaRPr kumimoji="0" lang="nl-NL" sz="24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72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endParaRPr kumimoji="0" lang="nl-NL" sz="24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Tx/>
                        <a:buNone/>
                        <a:tabLst/>
                      </a:pPr>
                      <a:endParaRPr kumimoji="0" lang="nl-NL" sz="24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None/>
                        <a:tabLst/>
                      </a:pPr>
                      <a:br>
                        <a:rPr kumimoji="0" lang="nl-NL" sz="2400" b="1" i="0" u="none" strike="noStrike" cap="none" normalizeH="0" baseline="0" dirty="0">
                          <a:ln>
                            <a:noFill/>
                          </a:ln>
                          <a:solidFill>
                            <a:schemeClr val="tx1"/>
                          </a:solidFill>
                          <a:effectLst/>
                          <a:latin typeface="Arial" charset="0"/>
                        </a:rPr>
                      </a:br>
                      <a:br>
                        <a:rPr kumimoji="0" lang="nl-NL" sz="2400" b="1" i="0" u="none" strike="noStrike" cap="none" normalizeH="0" baseline="0" dirty="0">
                          <a:ln>
                            <a:noFill/>
                          </a:ln>
                          <a:solidFill>
                            <a:schemeClr val="tx1"/>
                          </a:solidFill>
                          <a:effectLst/>
                          <a:latin typeface="Arial" charset="0"/>
                        </a:rPr>
                      </a:br>
                      <a:endParaRPr kumimoji="0" lang="nl-NL" sz="24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9" name="Rectangle 32"/>
          <p:cNvSpPr>
            <a:spLocks noChangeArrowheads="1"/>
          </p:cNvSpPr>
          <p:nvPr/>
        </p:nvSpPr>
        <p:spPr bwMode="auto">
          <a:xfrm>
            <a:off x="4499992" y="2511418"/>
            <a:ext cx="216024" cy="4157942"/>
          </a:xfrm>
          <a:prstGeom prst="rect">
            <a:avLst/>
          </a:prstGeom>
          <a:solidFill>
            <a:srgbClr val="000000"/>
          </a:solidFill>
          <a:ln w="9525">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30" name="Tekstvak 29"/>
          <p:cNvSpPr txBox="1"/>
          <p:nvPr/>
        </p:nvSpPr>
        <p:spPr>
          <a:xfrm>
            <a:off x="467544" y="3212976"/>
            <a:ext cx="3312368"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 vleselijk/ natuurlijk</a:t>
            </a:r>
          </a:p>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 lid door geboorte</a:t>
            </a:r>
          </a:p>
        </p:txBody>
      </p:sp>
      <p:sp>
        <p:nvSpPr>
          <p:cNvPr id="31" name="Tekstvak 30"/>
          <p:cNvSpPr txBox="1"/>
          <p:nvPr/>
        </p:nvSpPr>
        <p:spPr>
          <a:xfrm>
            <a:off x="4716016" y="3212976"/>
            <a:ext cx="3851920"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 geestelijk</a:t>
            </a:r>
          </a:p>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 lid door wedergeboorte</a:t>
            </a:r>
          </a:p>
        </p:txBody>
      </p:sp>
      <p:sp>
        <p:nvSpPr>
          <p:cNvPr id="32" name="Tekstvak 31"/>
          <p:cNvSpPr txBox="1"/>
          <p:nvPr/>
        </p:nvSpPr>
        <p:spPr>
          <a:xfrm>
            <a:off x="467544" y="4149080"/>
            <a:ext cx="3312368"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 aardse beloften:</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land, volk</a:t>
            </a:r>
          </a:p>
        </p:txBody>
      </p:sp>
      <p:sp>
        <p:nvSpPr>
          <p:cNvPr id="33" name="Tekstvak 32"/>
          <p:cNvSpPr txBox="1"/>
          <p:nvPr/>
        </p:nvSpPr>
        <p:spPr>
          <a:xfrm>
            <a:off x="4716016" y="4149080"/>
            <a:ext cx="3851920"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 geestelijke beloften:</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vergeving; eeuwig leven</a:t>
            </a:r>
          </a:p>
        </p:txBody>
      </p:sp>
      <p:sp>
        <p:nvSpPr>
          <p:cNvPr id="36" name="Tekstvak 35"/>
          <p:cNvSpPr txBox="1"/>
          <p:nvPr/>
        </p:nvSpPr>
        <p:spPr>
          <a:xfrm>
            <a:off x="467544" y="5157192"/>
            <a:ext cx="3995936"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 kinderen vormen een deel van het volk</a:t>
            </a:r>
          </a:p>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 teken: de besnijdenis</a:t>
            </a:r>
          </a:p>
        </p:txBody>
      </p:sp>
      <p:sp>
        <p:nvSpPr>
          <p:cNvPr id="37" name="Tekstvak 36"/>
          <p:cNvSpPr txBox="1"/>
          <p:nvPr/>
        </p:nvSpPr>
        <p:spPr>
          <a:xfrm>
            <a:off x="4716016" y="5157192"/>
            <a:ext cx="3995936"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 pas door geloof wordt je deel van Gods volk</a:t>
            </a:r>
          </a:p>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 teken: de (</a:t>
            </a:r>
            <a:r>
              <a:rPr kumimoji="0" lang="nl-NL" sz="2800" b="0" i="0" u="none" strike="noStrike" kern="0" cap="none" spc="0" normalizeH="0" baseline="0" noProof="0" dirty="0" err="1">
                <a:ln>
                  <a:noFill/>
                </a:ln>
                <a:solidFill>
                  <a:sysClr val="windowText" lastClr="000000"/>
                </a:solidFill>
                <a:effectLst/>
                <a:uLnTx/>
                <a:uFillTx/>
                <a:latin typeface="Calibri" panose="020F0502020204030204" pitchFamily="34" charset="0"/>
              </a:rPr>
              <a:t>geloofs</a:t>
            </a: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)doop</a:t>
            </a:r>
          </a:p>
        </p:txBody>
      </p:sp>
      <p:sp>
        <p:nvSpPr>
          <p:cNvPr id="2" name="Tekstvak 1"/>
          <p:cNvSpPr txBox="1"/>
          <p:nvPr/>
        </p:nvSpPr>
        <p:spPr>
          <a:xfrm>
            <a:off x="292332" y="1307223"/>
            <a:ext cx="3043064" cy="523220"/>
          </a:xfrm>
          <a:prstGeom prst="rect">
            <a:avLst/>
          </a:prstGeom>
          <a:noFill/>
        </p:spPr>
        <p:txBody>
          <a:bodyPr wrap="square" rtlCol="0">
            <a:spAutoFit/>
          </a:bodyPr>
          <a:lstStyle/>
          <a:p>
            <a:r>
              <a:rPr lang="nl-NL" sz="2800" dirty="0">
                <a:latin typeface="Calibri" panose="020F0502020204030204" pitchFamily="34" charset="0"/>
              </a:rPr>
              <a:t>Dus niet:</a:t>
            </a:r>
          </a:p>
        </p:txBody>
      </p:sp>
    </p:spTree>
    <p:extLst>
      <p:ext uri="{BB962C8B-B14F-4D97-AF65-F5344CB8AC3E}">
        <p14:creationId xmlns:p14="http://schemas.microsoft.com/office/powerpoint/2010/main" val="263964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fade">
                                      <p:cBhvr>
                                        <p:cTn id="12" dur="500"/>
                                        <p:tgtEl>
                                          <p:spTgt spid="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Effect transition="in" filter="fade">
                                      <p:cBhvr>
                                        <p:cTn id="17" dur="500"/>
                                        <p:tgtEl>
                                          <p:spTgt spid="3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xEl>
                                              <p:pRg st="1" end="1"/>
                                            </p:txEl>
                                          </p:spTgt>
                                        </p:tgtEl>
                                        <p:attrNameLst>
                                          <p:attrName>style.visibility</p:attrName>
                                        </p:attrNameLst>
                                      </p:cBhvr>
                                      <p:to>
                                        <p:strVal val="visible"/>
                                      </p:to>
                                    </p:set>
                                    <p:animEffect transition="in" filter="fade">
                                      <p:cBhvr>
                                        <p:cTn id="22" dur="500"/>
                                        <p:tgtEl>
                                          <p:spTgt spid="3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500"/>
                                        <p:tgtEl>
                                          <p:spTgt spid="32">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2">
                                            <p:txEl>
                                              <p:pRg st="1" end="1"/>
                                            </p:txEl>
                                          </p:spTgt>
                                        </p:tgtEl>
                                        <p:attrNameLst>
                                          <p:attrName>style.visibility</p:attrName>
                                        </p:attrNameLst>
                                      </p:cBhvr>
                                      <p:to>
                                        <p:strVal val="visible"/>
                                      </p:to>
                                    </p:set>
                                    <p:animEffect transition="in" filter="fade">
                                      <p:cBhvr>
                                        <p:cTn id="30" dur="500"/>
                                        <p:tgtEl>
                                          <p:spTgt spid="3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animEffect transition="in" filter="fade">
                                      <p:cBhvr>
                                        <p:cTn id="35" dur="500"/>
                                        <p:tgtEl>
                                          <p:spTgt spid="33">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3">
                                            <p:txEl>
                                              <p:pRg st="1" end="1"/>
                                            </p:txEl>
                                          </p:spTgt>
                                        </p:tgtEl>
                                        <p:attrNameLst>
                                          <p:attrName>style.visibility</p:attrName>
                                        </p:attrNameLst>
                                      </p:cBhvr>
                                      <p:to>
                                        <p:strVal val="visible"/>
                                      </p:to>
                                    </p:set>
                                    <p:animEffect transition="in" filter="fade">
                                      <p:cBhvr>
                                        <p:cTn id="38" dur="500"/>
                                        <p:tgtEl>
                                          <p:spTgt spid="3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6">
                                            <p:txEl>
                                              <p:pRg st="1" end="1"/>
                                            </p:txEl>
                                          </p:spTgt>
                                        </p:tgtEl>
                                        <p:attrNameLst>
                                          <p:attrName>style.visibility</p:attrName>
                                        </p:attrNameLst>
                                      </p:cBhvr>
                                      <p:to>
                                        <p:strVal val="visible"/>
                                      </p:to>
                                    </p:set>
                                    <p:animEffect transition="in" filter="fade">
                                      <p:cBhvr>
                                        <p:cTn id="46" dur="500"/>
                                        <p:tgtEl>
                                          <p:spTgt spid="3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7">
                                            <p:txEl>
                                              <p:pRg st="0" end="0"/>
                                            </p:txEl>
                                          </p:spTgt>
                                        </p:tgtEl>
                                        <p:attrNameLst>
                                          <p:attrName>style.visibility</p:attrName>
                                        </p:attrNameLst>
                                      </p:cBhvr>
                                      <p:to>
                                        <p:strVal val="visible"/>
                                      </p:to>
                                    </p:set>
                                    <p:animEffect transition="in" filter="fade">
                                      <p:cBhvr>
                                        <p:cTn id="51" dur="500"/>
                                        <p:tgtEl>
                                          <p:spTgt spid="37">
                                            <p:txEl>
                                              <p:pRg st="0" end="0"/>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7">
                                            <p:txEl>
                                              <p:pRg st="1" end="1"/>
                                            </p:txEl>
                                          </p:spTgt>
                                        </p:tgtEl>
                                        <p:attrNameLst>
                                          <p:attrName>style.visibility</p:attrName>
                                        </p:attrNameLst>
                                      </p:cBhvr>
                                      <p:to>
                                        <p:strVal val="visible"/>
                                      </p:to>
                                    </p:set>
                                    <p:animEffect transition="in" filter="fade">
                                      <p:cBhvr>
                                        <p:cTn id="54" dur="500"/>
                                        <p:tgtEl>
                                          <p:spTgt spid="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4800" y="451358"/>
            <a:ext cx="6566848" cy="646331"/>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3600" b="0" i="0" u="none" strike="noStrike" kern="0" cap="none" spc="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Opening</a:t>
            </a:r>
          </a:p>
        </p:txBody>
      </p:sp>
      <p:sp>
        <p:nvSpPr>
          <p:cNvPr id="3" name="Tekstvak 2"/>
          <p:cNvSpPr txBox="1"/>
          <p:nvPr/>
        </p:nvSpPr>
        <p:spPr>
          <a:xfrm>
            <a:off x="304800" y="1484784"/>
            <a:ext cx="8371656" cy="4832092"/>
          </a:xfrm>
          <a:prstGeom prst="rect">
            <a:avLst/>
          </a:prstGeom>
          <a:noFill/>
        </p:spPr>
        <p:txBody>
          <a:bodyPr wrap="square" rtlCol="0">
            <a:spAutoFit/>
          </a:bodyPr>
          <a:lstStyle/>
          <a:p>
            <a:pPr lvl="0"/>
            <a:r>
              <a:rPr lang="nl-NL" sz="2800" dirty="0">
                <a:latin typeface="Calibri" panose="020F0502020204030204" pitchFamily="34" charset="0"/>
              </a:rPr>
              <a:t>U was dood door de misstappen en zonden </a:t>
            </a:r>
            <a:r>
              <a:rPr lang="nl-NL" sz="2800" baseline="30000" dirty="0">
                <a:latin typeface="Calibri" panose="020F0502020204030204" pitchFamily="34" charset="0"/>
              </a:rPr>
              <a:t>2</a:t>
            </a:r>
            <a:r>
              <a:rPr lang="nl-NL" sz="2800" dirty="0">
                <a:latin typeface="Calibri" panose="020F0502020204030204" pitchFamily="34" charset="0"/>
              </a:rPr>
              <a:t> waarmee u de weg ging van de god van deze wereld, de heerser over de machten in de lucht, de geest die nu werkzaam is in hen die God ongehoorzaam zijn. </a:t>
            </a:r>
            <a:r>
              <a:rPr lang="nl-NL" sz="2800" baseline="30000" dirty="0">
                <a:latin typeface="Calibri" panose="020F0502020204030204" pitchFamily="34" charset="0"/>
              </a:rPr>
              <a:t>3</a:t>
            </a:r>
            <a:r>
              <a:rPr lang="nl-NL" sz="2800" dirty="0">
                <a:latin typeface="Calibri" panose="020F0502020204030204" pitchFamily="34" charset="0"/>
              </a:rPr>
              <a:t> Net als zij lieten ook wij allen ons eens beheersen door onze wereldse begeerten, wij volgden alle zelfzuchtige verlangens en gedachten die in ons opkwamen en stonden van nature bloot aan Gods toorn, net als ieder ander. </a:t>
            </a:r>
            <a:r>
              <a:rPr lang="nl-NL" sz="2800" baseline="30000" dirty="0">
                <a:latin typeface="Calibri" panose="020F0502020204030204" pitchFamily="34" charset="0"/>
              </a:rPr>
              <a:t>4</a:t>
            </a:r>
            <a:r>
              <a:rPr lang="nl-NL" sz="2800" dirty="0">
                <a:latin typeface="Calibri" panose="020F0502020204030204" pitchFamily="34" charset="0"/>
              </a:rPr>
              <a:t> Maar omdat God zo barmhartig is, omdat de liefde die hij voor ons heeft opgevat zo groot is, </a:t>
            </a:r>
            <a:r>
              <a:rPr lang="nl-NL" sz="2800" baseline="30000" dirty="0">
                <a:latin typeface="Calibri" panose="020F0502020204030204" pitchFamily="34" charset="0"/>
              </a:rPr>
              <a:t>5</a:t>
            </a:r>
            <a:r>
              <a:rPr lang="nl-NL" sz="2800" dirty="0">
                <a:latin typeface="Calibri" panose="020F0502020204030204" pitchFamily="34" charset="0"/>
              </a:rPr>
              <a:t> heeft hij ons, die dood waren door onze zonden, samen met Christus levend gemaakt. </a:t>
            </a:r>
            <a:endParaRPr kumimoji="0" lang="nl-NL" sz="40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spTree>
    <p:extLst>
      <p:ext uri="{BB962C8B-B14F-4D97-AF65-F5344CB8AC3E}">
        <p14:creationId xmlns:p14="http://schemas.microsoft.com/office/powerpoint/2010/main" val="2805789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9408" y="-51993"/>
            <a:ext cx="5399831"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De boodschap waar wij voor gaan</a:t>
            </a:r>
          </a:p>
        </p:txBody>
      </p:sp>
      <p:sp>
        <p:nvSpPr>
          <p:cNvPr id="3" name="Tekstvak 2"/>
          <p:cNvSpPr txBox="1"/>
          <p:nvPr/>
        </p:nvSpPr>
        <p:spPr>
          <a:xfrm>
            <a:off x="304800" y="577623"/>
            <a:ext cx="496778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2) Hoe lezen wij Bijbel</a:t>
            </a:r>
          </a:p>
        </p:txBody>
      </p:sp>
      <p:sp>
        <p:nvSpPr>
          <p:cNvPr id="2" name="Tekstvak 1"/>
          <p:cNvSpPr txBox="1"/>
          <p:nvPr/>
        </p:nvSpPr>
        <p:spPr>
          <a:xfrm>
            <a:off x="292332" y="1307223"/>
            <a:ext cx="3043064" cy="523220"/>
          </a:xfrm>
          <a:prstGeom prst="rect">
            <a:avLst/>
          </a:prstGeom>
          <a:noFill/>
        </p:spPr>
        <p:txBody>
          <a:bodyPr wrap="square" rtlCol="0">
            <a:spAutoFit/>
          </a:bodyPr>
          <a:lstStyle/>
          <a:p>
            <a:r>
              <a:rPr lang="nl-NL" sz="2800" dirty="0">
                <a:latin typeface="Calibri" panose="020F0502020204030204" pitchFamily="34" charset="0"/>
              </a:rPr>
              <a:t>Maar:</a:t>
            </a:r>
          </a:p>
        </p:txBody>
      </p:sp>
      <p:graphicFrame>
        <p:nvGraphicFramePr>
          <p:cNvPr id="23" name="Group 15"/>
          <p:cNvGraphicFramePr>
            <a:graphicFrameLocks noGrp="1"/>
          </p:cNvGraphicFramePr>
          <p:nvPr>
            <p:extLst>
              <p:ext uri="{D42A27DB-BD31-4B8C-83A1-F6EECF244321}">
                <p14:modId xmlns:p14="http://schemas.microsoft.com/office/powerpoint/2010/main" val="2082557032"/>
              </p:ext>
            </p:extLst>
          </p:nvPr>
        </p:nvGraphicFramePr>
        <p:xfrm>
          <a:off x="251520" y="2492896"/>
          <a:ext cx="8496944" cy="4286632"/>
        </p:xfrm>
        <a:graphic>
          <a:graphicData uri="http://schemas.openxmlformats.org/drawingml/2006/table">
            <a:tbl>
              <a:tblPr/>
              <a:tblGrid>
                <a:gridCol w="4428974">
                  <a:extLst>
                    <a:ext uri="{9D8B030D-6E8A-4147-A177-3AD203B41FA5}">
                      <a16:colId xmlns:a16="http://schemas.microsoft.com/office/drawing/2014/main" val="20000"/>
                    </a:ext>
                  </a:extLst>
                </a:gridCol>
                <a:gridCol w="4067970">
                  <a:extLst>
                    <a:ext uri="{9D8B030D-6E8A-4147-A177-3AD203B41FA5}">
                      <a16:colId xmlns:a16="http://schemas.microsoft.com/office/drawing/2014/main" val="20001"/>
                    </a:ext>
                  </a:extLst>
                </a:gridCol>
              </a:tblGrid>
              <a:tr h="7572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nl-NL" sz="2800" b="1" i="0" u="none" strike="noStrike" cap="none" normalizeH="0" baseline="0" dirty="0">
                          <a:ln>
                            <a:noFill/>
                          </a:ln>
                          <a:solidFill>
                            <a:schemeClr val="tx1"/>
                          </a:solidFill>
                          <a:effectLst/>
                          <a:latin typeface="Arial" charset="0"/>
                        </a:rPr>
                        <a:t>Oude verbond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nl-NL" sz="2800" b="1" i="0" u="none" strike="noStrike" cap="none" normalizeH="0" baseline="0" dirty="0">
                          <a:ln>
                            <a:noFill/>
                          </a:ln>
                          <a:solidFill>
                            <a:schemeClr val="tx1"/>
                          </a:solidFill>
                          <a:effectLst/>
                          <a:latin typeface="Arial" charset="0"/>
                        </a:rPr>
                        <a:t>Nieuwe verbond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88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Tx/>
                        <a:buNone/>
                        <a:tabLst/>
                      </a:pPr>
                      <a:endParaRPr kumimoji="0" lang="nl-NL" sz="24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Tx/>
                        <a:buNone/>
                        <a:tabLst/>
                      </a:pPr>
                      <a:endParaRPr kumimoji="0" lang="nl-NL" sz="24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None/>
                        <a:tabLst/>
                      </a:pPr>
                      <a:endParaRPr kumimoji="0" lang="nl-NL" sz="24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None/>
                        <a:tabLst/>
                      </a:pPr>
                      <a:endParaRPr kumimoji="0" lang="nl-NL" sz="24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67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Tx/>
                        <a:buNone/>
                        <a:tabLst/>
                      </a:pPr>
                      <a:endParaRPr kumimoji="0" lang="nl-NL" sz="24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Tx/>
                        <a:buNone/>
                        <a:tabLst/>
                      </a:pPr>
                      <a:endParaRPr kumimoji="0" lang="nl-NL" sz="24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72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endParaRPr kumimoji="0" lang="nl-NL" sz="24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Tx/>
                        <a:buNone/>
                        <a:tabLst/>
                      </a:pPr>
                      <a:endParaRPr kumimoji="0" lang="nl-NL" sz="24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None/>
                        <a:tabLst/>
                      </a:pPr>
                      <a:br>
                        <a:rPr kumimoji="0" lang="nl-NL" sz="2400" b="1" i="0" u="none" strike="noStrike" cap="none" normalizeH="0" baseline="0" dirty="0">
                          <a:ln>
                            <a:noFill/>
                          </a:ln>
                          <a:solidFill>
                            <a:schemeClr val="tx1"/>
                          </a:solidFill>
                          <a:effectLst/>
                          <a:latin typeface="Arial" charset="0"/>
                        </a:rPr>
                      </a:br>
                      <a:br>
                        <a:rPr kumimoji="0" lang="nl-NL" sz="2400" b="1" i="0" u="none" strike="noStrike" cap="none" normalizeH="0" baseline="0" dirty="0">
                          <a:ln>
                            <a:noFill/>
                          </a:ln>
                          <a:solidFill>
                            <a:schemeClr val="tx1"/>
                          </a:solidFill>
                          <a:effectLst/>
                          <a:latin typeface="Arial" charset="0"/>
                        </a:rPr>
                      </a:br>
                      <a:endParaRPr kumimoji="0" lang="nl-NL" sz="24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 name="Tekstvak 33"/>
          <p:cNvSpPr txBox="1"/>
          <p:nvPr/>
        </p:nvSpPr>
        <p:spPr>
          <a:xfrm>
            <a:off x="467544" y="3212976"/>
            <a:ext cx="4104456"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nl-NL" sz="2800" b="0" i="0" u="none" strike="noStrike" kern="0" cap="none" spc="0" normalizeH="0" baseline="0" noProof="0" dirty="0">
                <a:ln>
                  <a:noFill/>
                </a:ln>
                <a:solidFill>
                  <a:prstClr val="black"/>
                </a:solidFill>
                <a:effectLst/>
                <a:uLnTx/>
                <a:uFillTx/>
                <a:latin typeface="Calibri" panose="020F0502020204030204" pitchFamily="34" charset="0"/>
              </a:rPr>
              <a:t> een nageslacht beloofd</a:t>
            </a:r>
          </a:p>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nl-NL" sz="2800" b="0" i="0" u="none" strike="noStrike" kern="0" cap="none" spc="0" normalizeH="0" baseline="0" noProof="0" dirty="0">
                <a:ln>
                  <a:noFill/>
                </a:ln>
                <a:solidFill>
                  <a:prstClr val="black"/>
                </a:solidFill>
                <a:effectLst/>
                <a:uLnTx/>
                <a:uFillTx/>
                <a:latin typeface="Calibri" panose="020F0502020204030204" pitchFamily="34" charset="0"/>
              </a:rPr>
              <a:t> een land beloofd</a:t>
            </a:r>
          </a:p>
        </p:txBody>
      </p:sp>
      <p:sp>
        <p:nvSpPr>
          <p:cNvPr id="35" name="Tekstvak 34"/>
          <p:cNvSpPr txBox="1"/>
          <p:nvPr/>
        </p:nvSpPr>
        <p:spPr>
          <a:xfrm>
            <a:off x="4716016" y="3212976"/>
            <a:ext cx="3851920"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Wingdings"/>
              <a:buChar char="à"/>
              <a:tabLst/>
              <a:defRPr/>
            </a:pPr>
            <a:r>
              <a:rPr kumimoji="0" lang="nl-NL" sz="2800" b="0" i="0" u="none" strike="noStrike" kern="0" cap="none" spc="0" normalizeH="0" baseline="0" noProof="0" dirty="0">
                <a:ln>
                  <a:noFill/>
                </a:ln>
                <a:solidFill>
                  <a:prstClr val="black"/>
                </a:solidFill>
                <a:effectLst/>
                <a:uLnTx/>
                <a:uFillTx/>
                <a:latin typeface="Calibri" panose="020F0502020204030204" pitchFamily="34" charset="0"/>
                <a:sym typeface="Wingdings" pitchFamily="2" charset="2"/>
              </a:rPr>
              <a:t>alle gelovigen</a:t>
            </a:r>
          </a:p>
          <a:p>
            <a:pPr marL="0" marR="0" lvl="0" indent="0" defTabSz="914400" eaLnBrk="1" fontAlgn="auto" latinLnBrk="0" hangingPunct="1">
              <a:lnSpc>
                <a:spcPct val="100000"/>
              </a:lnSpc>
              <a:spcBef>
                <a:spcPts val="0"/>
              </a:spcBef>
              <a:spcAft>
                <a:spcPts val="0"/>
              </a:spcAft>
              <a:buClrTx/>
              <a:buSzTx/>
              <a:buFont typeface="Wingdings"/>
              <a:buChar char="à"/>
              <a:tabLst/>
              <a:defRPr/>
            </a:pPr>
            <a:r>
              <a:rPr kumimoji="0" lang="nl-NL" sz="2800" b="0" i="0" u="none" strike="noStrike" kern="0" cap="none" spc="0" normalizeH="0" baseline="0" noProof="0" dirty="0">
                <a:ln>
                  <a:noFill/>
                </a:ln>
                <a:solidFill>
                  <a:prstClr val="black"/>
                </a:solidFill>
                <a:effectLst/>
                <a:uLnTx/>
                <a:uFillTx/>
                <a:latin typeface="Calibri" panose="020F0502020204030204" pitchFamily="34" charset="0"/>
                <a:sym typeface="Wingdings" pitchFamily="2" charset="2"/>
              </a:rPr>
              <a:t> de hele wereld het beloofde land</a:t>
            </a:r>
            <a:endParaRPr kumimoji="0" lang="nl-NL" sz="28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38" name="Tekstvak 37"/>
          <p:cNvSpPr txBox="1"/>
          <p:nvPr/>
        </p:nvSpPr>
        <p:spPr>
          <a:xfrm>
            <a:off x="467544" y="4581128"/>
            <a:ext cx="331236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nl-NL" sz="2800" b="0" i="0" u="none" strike="noStrike" kern="0" cap="none" spc="0" normalizeH="0" baseline="0" noProof="0" dirty="0">
                <a:ln>
                  <a:noFill/>
                </a:ln>
                <a:solidFill>
                  <a:prstClr val="black"/>
                </a:solidFill>
                <a:effectLst/>
                <a:uLnTx/>
                <a:uFillTx/>
                <a:latin typeface="Calibri" panose="020F0502020204030204" pitchFamily="34" charset="0"/>
              </a:rPr>
              <a:t> geloof gevraagd</a:t>
            </a:r>
          </a:p>
        </p:txBody>
      </p:sp>
      <p:sp>
        <p:nvSpPr>
          <p:cNvPr id="39" name="Tekstvak 38"/>
          <p:cNvSpPr txBox="1"/>
          <p:nvPr/>
        </p:nvSpPr>
        <p:spPr>
          <a:xfrm>
            <a:off x="467544" y="5157192"/>
            <a:ext cx="3995936"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nl-NL" sz="2800" b="0" i="0" u="none" strike="noStrike" kern="0" cap="none" spc="0" normalizeH="0" baseline="0" noProof="0" dirty="0">
                <a:ln>
                  <a:noFill/>
                </a:ln>
                <a:solidFill>
                  <a:prstClr val="black"/>
                </a:solidFill>
                <a:effectLst/>
                <a:uLnTx/>
                <a:uFillTx/>
                <a:latin typeface="Calibri" panose="020F0502020204030204" pitchFamily="34" charset="0"/>
              </a:rPr>
              <a:t> Gods beloften voor Abraham en zijn kinderen</a:t>
            </a:r>
          </a:p>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nl-NL" sz="2800" b="0" i="0" u="none" strike="noStrike" kern="0" cap="none" spc="0" normalizeH="0" baseline="0" noProof="0" dirty="0">
                <a:ln>
                  <a:noFill/>
                </a:ln>
                <a:solidFill>
                  <a:prstClr val="black"/>
                </a:solidFill>
                <a:effectLst/>
                <a:uLnTx/>
                <a:uFillTx/>
                <a:latin typeface="Calibri" panose="020F0502020204030204" pitchFamily="34" charset="0"/>
              </a:rPr>
              <a:t> teken: de besnijdenis</a:t>
            </a:r>
          </a:p>
        </p:txBody>
      </p:sp>
      <p:sp>
        <p:nvSpPr>
          <p:cNvPr id="40" name="Tekstvak 39"/>
          <p:cNvSpPr txBox="1"/>
          <p:nvPr/>
        </p:nvSpPr>
        <p:spPr>
          <a:xfrm>
            <a:off x="4716016" y="5157192"/>
            <a:ext cx="4104456"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nl-NL" sz="2800" b="0" i="0" u="none" strike="noStrike" kern="0" cap="none" spc="0" normalizeH="0" baseline="0" noProof="0" dirty="0">
                <a:ln>
                  <a:noFill/>
                </a:ln>
                <a:solidFill>
                  <a:prstClr val="black"/>
                </a:solidFill>
                <a:effectLst/>
                <a:uLnTx/>
                <a:uFillTx/>
                <a:latin typeface="Calibri" panose="020F0502020204030204" pitchFamily="34" charset="0"/>
              </a:rPr>
              <a:t> Gods beloften voor de gelovigen en hun kinderen</a:t>
            </a:r>
          </a:p>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nl-NL" sz="2800" b="0" i="0" u="none" strike="noStrike" kern="0" cap="none" spc="0" normalizeH="0" baseline="0" noProof="0" dirty="0">
                <a:ln>
                  <a:noFill/>
                </a:ln>
                <a:solidFill>
                  <a:prstClr val="black"/>
                </a:solidFill>
                <a:effectLst/>
                <a:uLnTx/>
                <a:uFillTx/>
                <a:latin typeface="Calibri" panose="020F0502020204030204" pitchFamily="34" charset="0"/>
              </a:rPr>
              <a:t> teken: de doop</a:t>
            </a:r>
          </a:p>
        </p:txBody>
      </p:sp>
      <p:cxnSp>
        <p:nvCxnSpPr>
          <p:cNvPr id="41" name="Rechte verbindingslijn met pijl 40"/>
          <p:cNvCxnSpPr/>
          <p:nvPr/>
        </p:nvCxnSpPr>
        <p:spPr>
          <a:xfrm>
            <a:off x="3214678" y="1857364"/>
            <a:ext cx="2643206"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Tekstvak 41"/>
          <p:cNvSpPr txBox="1"/>
          <p:nvPr/>
        </p:nvSpPr>
        <p:spPr>
          <a:xfrm>
            <a:off x="4716016" y="4581128"/>
            <a:ext cx="331236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charset="0"/>
              <a:buChar char="•"/>
              <a:tabLst/>
              <a:defRPr/>
            </a:pPr>
            <a:r>
              <a:rPr kumimoji="0" lang="nl-NL" sz="2800" b="0" i="0" u="none" strike="noStrike" kern="0" cap="none" spc="0" normalizeH="0" baseline="0" noProof="0" dirty="0">
                <a:ln>
                  <a:noFill/>
                </a:ln>
                <a:solidFill>
                  <a:prstClr val="black"/>
                </a:solidFill>
                <a:effectLst/>
                <a:uLnTx/>
                <a:uFillTx/>
                <a:latin typeface="Calibri" panose="020F0502020204030204" pitchFamily="34" charset="0"/>
              </a:rPr>
              <a:t> geloof gevraagd</a:t>
            </a:r>
          </a:p>
        </p:txBody>
      </p:sp>
      <p:sp>
        <p:nvSpPr>
          <p:cNvPr id="43" name="Line 10"/>
          <p:cNvSpPr>
            <a:spLocks noChangeShapeType="1"/>
          </p:cNvSpPr>
          <p:nvPr/>
        </p:nvSpPr>
        <p:spPr bwMode="auto">
          <a:xfrm>
            <a:off x="1114373" y="2154229"/>
            <a:ext cx="3368675" cy="0"/>
          </a:xfrm>
          <a:prstGeom prst="line">
            <a:avLst/>
          </a:prstGeom>
          <a:noFill/>
          <a:ln w="571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4" name="Rectangle 11"/>
          <p:cNvSpPr>
            <a:spLocks noChangeArrowheads="1"/>
          </p:cNvSpPr>
          <p:nvPr/>
        </p:nvSpPr>
        <p:spPr bwMode="auto">
          <a:xfrm>
            <a:off x="4454496" y="927094"/>
            <a:ext cx="215900" cy="1441450"/>
          </a:xfrm>
          <a:prstGeom prst="rect">
            <a:avLst/>
          </a:prstGeom>
          <a:solidFill>
            <a:srgbClr val="FF3300"/>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5" name="Rectangle 12"/>
          <p:cNvSpPr>
            <a:spLocks noChangeArrowheads="1"/>
          </p:cNvSpPr>
          <p:nvPr/>
        </p:nvSpPr>
        <p:spPr bwMode="auto">
          <a:xfrm>
            <a:off x="4094134" y="1216019"/>
            <a:ext cx="949325" cy="215900"/>
          </a:xfrm>
          <a:prstGeom prst="rect">
            <a:avLst/>
          </a:prstGeom>
          <a:solidFill>
            <a:srgbClr val="FF3300"/>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6" name="Line 14"/>
          <p:cNvSpPr>
            <a:spLocks noChangeShapeType="1"/>
          </p:cNvSpPr>
          <p:nvPr/>
        </p:nvSpPr>
        <p:spPr bwMode="auto">
          <a:xfrm>
            <a:off x="4675159" y="2135181"/>
            <a:ext cx="2133600" cy="0"/>
          </a:xfrm>
          <a:prstGeom prst="line">
            <a:avLst/>
          </a:prstGeom>
          <a:noFill/>
          <a:ln w="57150">
            <a:solidFill>
              <a:schemeClr val="tx1"/>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latin typeface="Calibri" panose="020F0502020204030204" pitchFamily="34" charset="0"/>
            </a:endParaRPr>
          </a:p>
        </p:txBody>
      </p:sp>
    </p:spTree>
    <p:extLst>
      <p:ext uri="{BB962C8B-B14F-4D97-AF65-F5344CB8AC3E}">
        <p14:creationId xmlns:p14="http://schemas.microsoft.com/office/powerpoint/2010/main" val="393186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fade">
                                      <p:cBhvr>
                                        <p:cTn id="12" dur="500"/>
                                        <p:tgtEl>
                                          <p:spTgt spid="3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4">
                                            <p:txEl>
                                              <p:pRg st="1" end="1"/>
                                            </p:txEl>
                                          </p:spTgt>
                                        </p:tgtEl>
                                        <p:attrNameLst>
                                          <p:attrName>style.visibility</p:attrName>
                                        </p:attrNameLst>
                                      </p:cBhvr>
                                      <p:to>
                                        <p:strVal val="visible"/>
                                      </p:to>
                                    </p:set>
                                    <p:animEffect transition="in" filter="fade">
                                      <p:cBhvr>
                                        <p:cTn id="15" dur="500"/>
                                        <p:tgtEl>
                                          <p:spTgt spid="3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xEl>
                                              <p:pRg st="0" end="0"/>
                                            </p:txEl>
                                          </p:spTgt>
                                        </p:tgtEl>
                                        <p:attrNameLst>
                                          <p:attrName>style.visibility</p:attrName>
                                        </p:attrNameLst>
                                      </p:cBhvr>
                                      <p:to>
                                        <p:strVal val="visible"/>
                                      </p:to>
                                    </p:set>
                                    <p:animEffect transition="in" filter="fade">
                                      <p:cBhvr>
                                        <p:cTn id="20" dur="500"/>
                                        <p:tgtEl>
                                          <p:spTgt spid="3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5">
                                            <p:txEl>
                                              <p:pRg st="1" end="1"/>
                                            </p:txEl>
                                          </p:spTgt>
                                        </p:tgtEl>
                                        <p:attrNameLst>
                                          <p:attrName>style.visibility</p:attrName>
                                        </p:attrNameLst>
                                      </p:cBhvr>
                                      <p:to>
                                        <p:strVal val="visible"/>
                                      </p:to>
                                    </p:set>
                                    <p:animEffect transition="in" filter="fade">
                                      <p:cBhvr>
                                        <p:cTn id="25" dur="500"/>
                                        <p:tgtEl>
                                          <p:spTgt spid="3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2">
                                            <p:txEl>
                                              <p:pRg st="0" end="0"/>
                                            </p:txEl>
                                          </p:spTgt>
                                        </p:tgtEl>
                                        <p:attrNameLst>
                                          <p:attrName>style.visibility</p:attrName>
                                        </p:attrNameLst>
                                      </p:cBhvr>
                                      <p:to>
                                        <p:strVal val="visible"/>
                                      </p:to>
                                    </p:set>
                                    <p:animEffect transition="in" filter="fade">
                                      <p:cBhvr>
                                        <p:cTn id="30" dur="500"/>
                                        <p:tgtEl>
                                          <p:spTgt spid="4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8">
                                            <p:txEl>
                                              <p:pRg st="0" end="0"/>
                                            </p:txEl>
                                          </p:spTgt>
                                        </p:tgtEl>
                                        <p:attrNameLst>
                                          <p:attrName>style.visibility</p:attrName>
                                        </p:attrNameLst>
                                      </p:cBhvr>
                                      <p:to>
                                        <p:strVal val="visible"/>
                                      </p:to>
                                    </p:set>
                                    <p:animEffect transition="in" filter="fade">
                                      <p:cBhvr>
                                        <p:cTn id="35" dur="500"/>
                                        <p:tgtEl>
                                          <p:spTgt spid="3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9">
                                            <p:txEl>
                                              <p:pRg st="0" end="0"/>
                                            </p:txEl>
                                          </p:spTgt>
                                        </p:tgtEl>
                                        <p:attrNameLst>
                                          <p:attrName>style.visibility</p:attrName>
                                        </p:attrNameLst>
                                      </p:cBhvr>
                                      <p:to>
                                        <p:strVal val="visible"/>
                                      </p:to>
                                    </p:set>
                                    <p:animEffect transition="in" filter="fade">
                                      <p:cBhvr>
                                        <p:cTn id="40" dur="500"/>
                                        <p:tgtEl>
                                          <p:spTgt spid="39">
                                            <p:txEl>
                                              <p:pRg st="0" end="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9">
                                            <p:txEl>
                                              <p:pRg st="1" end="1"/>
                                            </p:txEl>
                                          </p:spTgt>
                                        </p:tgtEl>
                                        <p:attrNameLst>
                                          <p:attrName>style.visibility</p:attrName>
                                        </p:attrNameLst>
                                      </p:cBhvr>
                                      <p:to>
                                        <p:strVal val="visible"/>
                                      </p:to>
                                    </p:set>
                                    <p:animEffect transition="in" filter="fade">
                                      <p:cBhvr>
                                        <p:cTn id="43" dur="500"/>
                                        <p:tgtEl>
                                          <p:spTgt spid="39">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0">
                                            <p:txEl>
                                              <p:pRg st="0" end="0"/>
                                            </p:txEl>
                                          </p:spTgt>
                                        </p:tgtEl>
                                        <p:attrNameLst>
                                          <p:attrName>style.visibility</p:attrName>
                                        </p:attrNameLst>
                                      </p:cBhvr>
                                      <p:to>
                                        <p:strVal val="visible"/>
                                      </p:to>
                                    </p:set>
                                    <p:animEffect transition="in" filter="fade">
                                      <p:cBhvr>
                                        <p:cTn id="48" dur="500"/>
                                        <p:tgtEl>
                                          <p:spTgt spid="40">
                                            <p:txEl>
                                              <p:pRg st="0" end="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40">
                                            <p:txEl>
                                              <p:pRg st="1" end="1"/>
                                            </p:txEl>
                                          </p:spTgt>
                                        </p:tgtEl>
                                        <p:attrNameLst>
                                          <p:attrName>style.visibility</p:attrName>
                                        </p:attrNameLst>
                                      </p:cBhvr>
                                      <p:to>
                                        <p:strVal val="visible"/>
                                      </p:to>
                                    </p:set>
                                    <p:animEffect transition="in" filter="fade">
                                      <p:cBhvr>
                                        <p:cTn id="51" dur="500"/>
                                        <p:tgtEl>
                                          <p:spTgt spid="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9408" y="-51993"/>
            <a:ext cx="5399831"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De boodschap waar wij voor gaan</a:t>
            </a:r>
          </a:p>
        </p:txBody>
      </p:sp>
      <p:sp>
        <p:nvSpPr>
          <p:cNvPr id="3" name="Tekstvak 2"/>
          <p:cNvSpPr txBox="1"/>
          <p:nvPr/>
        </p:nvSpPr>
        <p:spPr>
          <a:xfrm>
            <a:off x="304800" y="577623"/>
            <a:ext cx="496778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2) Hoe lezen wij Bijbel</a:t>
            </a:r>
          </a:p>
        </p:txBody>
      </p:sp>
      <p:sp>
        <p:nvSpPr>
          <p:cNvPr id="21" name="Tijdelijke aanduiding voor inhoud 13"/>
          <p:cNvSpPr txBox="1">
            <a:spLocks/>
          </p:cNvSpPr>
          <p:nvPr/>
        </p:nvSpPr>
        <p:spPr bwMode="auto">
          <a:xfrm>
            <a:off x="304800" y="1479188"/>
            <a:ext cx="8267700" cy="4679950"/>
          </a:xfrm>
          <a:prstGeom prst="rect">
            <a:avLst/>
          </a:prstGeom>
          <a:noFill/>
          <a:ln w="9525">
            <a:noFill/>
            <a:miter lim="800000"/>
            <a:headEnd/>
            <a:tailEnd/>
          </a:ln>
        </p:spPr>
        <p:txBody>
          <a:bodyPr/>
          <a:lstStyle/>
          <a:p>
            <a:pPr marL="514350" indent="-514350" eaLnBrk="0" hangingPunct="0">
              <a:spcBef>
                <a:spcPct val="20000"/>
              </a:spcBef>
              <a:defRPr/>
            </a:pPr>
            <a:r>
              <a:rPr lang="nl-NL" sz="3200" kern="0" dirty="0">
                <a:latin typeface="Calibri" panose="020F0502020204030204" pitchFamily="34" charset="0"/>
              </a:rPr>
              <a:t>Een paar conclusies:</a:t>
            </a:r>
          </a:p>
          <a:p>
            <a:pPr marL="514350" indent="-514350" eaLnBrk="0" hangingPunct="0">
              <a:spcBef>
                <a:spcPct val="20000"/>
              </a:spcBef>
              <a:buFontTx/>
              <a:buChar char="•"/>
              <a:defRPr/>
            </a:pPr>
            <a:r>
              <a:rPr lang="nl-NL" sz="3200" kern="0" dirty="0">
                <a:latin typeface="Calibri" panose="020F0502020204030204" pitchFamily="34" charset="0"/>
              </a:rPr>
              <a:t>Gods Woord staat centraal</a:t>
            </a:r>
          </a:p>
          <a:p>
            <a:pPr marL="514350" indent="-514350" eaLnBrk="0" hangingPunct="0">
              <a:spcBef>
                <a:spcPct val="20000"/>
              </a:spcBef>
              <a:buFontTx/>
              <a:buChar char="•"/>
              <a:defRPr/>
            </a:pPr>
            <a:r>
              <a:rPr lang="nl-NL" sz="3200" kern="0" dirty="0">
                <a:latin typeface="Calibri" panose="020F0502020204030204" pitchFamily="34" charset="0"/>
              </a:rPr>
              <a:t>We lezen Gods Woord als één geheel, met Jezus in het middelpunt</a:t>
            </a:r>
          </a:p>
          <a:p>
            <a:pPr marL="514350" indent="-514350" eaLnBrk="0" hangingPunct="0">
              <a:spcBef>
                <a:spcPct val="20000"/>
              </a:spcBef>
              <a:buFontTx/>
              <a:buChar char="•"/>
              <a:defRPr/>
            </a:pPr>
            <a:r>
              <a:rPr lang="nl-NL" sz="3200" kern="0" dirty="0">
                <a:latin typeface="Calibri" panose="020F0502020204030204" pitchFamily="34" charset="0"/>
              </a:rPr>
              <a:t>We plukken geen losse teksten, maar lezen de Bijbel in zijn verband</a:t>
            </a:r>
          </a:p>
          <a:p>
            <a:pPr marL="514350" indent="-514350" eaLnBrk="0" hangingPunct="0">
              <a:spcBef>
                <a:spcPct val="20000"/>
              </a:spcBef>
              <a:buFontTx/>
              <a:buChar char="•"/>
              <a:defRPr/>
            </a:pPr>
            <a:endParaRPr lang="nl-NL" sz="3200" kern="0" dirty="0">
              <a:latin typeface="Calibri" panose="020F0502020204030204" pitchFamily="34" charset="0"/>
            </a:endParaRPr>
          </a:p>
        </p:txBody>
      </p:sp>
      <p:sp>
        <p:nvSpPr>
          <p:cNvPr id="22" name="Tekstvak 21"/>
          <p:cNvSpPr txBox="1"/>
          <p:nvPr/>
        </p:nvSpPr>
        <p:spPr>
          <a:xfrm>
            <a:off x="3203848" y="5697473"/>
            <a:ext cx="5112568" cy="923330"/>
          </a:xfrm>
          <a:prstGeom prst="rect">
            <a:avLst/>
          </a:prstGeom>
          <a:noFill/>
        </p:spPr>
        <p:txBody>
          <a:bodyPr wrap="square" rtlCol="0">
            <a:spAutoFit/>
          </a:bodyPr>
          <a:lstStyle/>
          <a:p>
            <a:r>
              <a:rPr lang="nl-NL" sz="5400" dirty="0">
                <a:latin typeface="Calibri" panose="020F0502020204030204" pitchFamily="34" charset="0"/>
              </a:rPr>
              <a:t>Vragen, reacties?</a:t>
            </a:r>
          </a:p>
        </p:txBody>
      </p:sp>
    </p:spTree>
    <p:extLst>
      <p:ext uri="{BB962C8B-B14F-4D97-AF65-F5344CB8AC3E}">
        <p14:creationId xmlns:p14="http://schemas.microsoft.com/office/powerpoint/2010/main" val="277225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fade">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fade">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4800" y="451358"/>
            <a:ext cx="6566848" cy="646331"/>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3600" b="0" i="0" u="none" strike="noStrike" kern="0" cap="none" spc="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Opening</a:t>
            </a:r>
          </a:p>
        </p:txBody>
      </p:sp>
      <p:sp>
        <p:nvSpPr>
          <p:cNvPr id="3" name="Tekstvak 2"/>
          <p:cNvSpPr txBox="1"/>
          <p:nvPr/>
        </p:nvSpPr>
        <p:spPr>
          <a:xfrm>
            <a:off x="304800" y="1388709"/>
            <a:ext cx="8371656" cy="5262979"/>
          </a:xfrm>
          <a:prstGeom prst="rect">
            <a:avLst/>
          </a:prstGeom>
          <a:noFill/>
        </p:spPr>
        <p:txBody>
          <a:bodyPr wrap="square" rtlCol="0">
            <a:spAutoFit/>
          </a:bodyPr>
          <a:lstStyle/>
          <a:p>
            <a:pPr lvl="0"/>
            <a:r>
              <a:rPr lang="nl-NL" sz="2800" dirty="0">
                <a:latin typeface="Calibri" panose="020F0502020204030204" pitchFamily="34" charset="0"/>
              </a:rPr>
              <a:t>Ook u bent nu door zijn genade gered. </a:t>
            </a:r>
            <a:r>
              <a:rPr lang="nl-NL" sz="2800" baseline="30000" dirty="0">
                <a:latin typeface="Calibri" panose="020F0502020204030204" pitchFamily="34" charset="0"/>
              </a:rPr>
              <a:t>6</a:t>
            </a:r>
            <a:r>
              <a:rPr lang="nl-NL" sz="2800" dirty="0">
                <a:latin typeface="Calibri" panose="020F0502020204030204" pitchFamily="34" charset="0"/>
              </a:rPr>
              <a:t> Hij heeft ons samen met hem uit de doodopgewekt en ons een plaats gegeven in de hemelsferen, in Christus Jezus. </a:t>
            </a:r>
            <a:r>
              <a:rPr lang="nl-NL" sz="2800" baseline="30000" dirty="0">
                <a:latin typeface="Calibri" panose="020F0502020204030204" pitchFamily="34" charset="0"/>
              </a:rPr>
              <a:t>7</a:t>
            </a:r>
            <a:r>
              <a:rPr lang="nl-NL" sz="2800" dirty="0">
                <a:latin typeface="Calibri" panose="020F0502020204030204" pitchFamily="34" charset="0"/>
              </a:rPr>
              <a:t> Zo zal hij, in de eeuwen die komen, laten zien hoe overweldigend rijk zijn genade is, hoe goed hij voor ons is door Christus Jezus. </a:t>
            </a:r>
            <a:r>
              <a:rPr lang="nl-NL" sz="2800" baseline="30000" dirty="0">
                <a:latin typeface="Calibri" panose="020F0502020204030204" pitchFamily="34" charset="0"/>
              </a:rPr>
              <a:t>8</a:t>
            </a:r>
            <a:r>
              <a:rPr lang="nl-NL" sz="2800" dirty="0">
                <a:latin typeface="Calibri" panose="020F0502020204030204" pitchFamily="34" charset="0"/>
              </a:rPr>
              <a:t> Door zijn genade bent u nu immers gered, dankzij uw geloof. Maar dat dankt u niet aan uzelf; het is een geschenk van God </a:t>
            </a:r>
            <a:r>
              <a:rPr lang="nl-NL" sz="2800" baseline="30000" dirty="0">
                <a:latin typeface="Calibri" panose="020F0502020204030204" pitchFamily="34" charset="0"/>
              </a:rPr>
              <a:t>9</a:t>
            </a:r>
            <a:r>
              <a:rPr lang="nl-NL" sz="2800" dirty="0">
                <a:latin typeface="Calibri" panose="020F0502020204030204" pitchFamily="34" charset="0"/>
              </a:rPr>
              <a:t> en geen gevolg van uw daden, dus niemand kan zich erop laten voorstaan. </a:t>
            </a:r>
            <a:r>
              <a:rPr lang="nl-NL" sz="2800" baseline="30000" dirty="0">
                <a:latin typeface="Calibri" panose="020F0502020204030204" pitchFamily="34" charset="0"/>
              </a:rPr>
              <a:t>10</a:t>
            </a:r>
            <a:r>
              <a:rPr lang="nl-NL" sz="2800" dirty="0">
                <a:latin typeface="Calibri" panose="020F0502020204030204" pitchFamily="34" charset="0"/>
              </a:rPr>
              <a:t> Want hij heeft ons gemaakt tot wat wij nu zijn: in Christus Jezus geschapen om de weg te gaan van de goede daden die God heeft voorbereid.</a:t>
            </a:r>
            <a:endParaRPr kumimoji="0" lang="nl-NL" sz="40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spTree>
    <p:extLst>
      <p:ext uri="{BB962C8B-B14F-4D97-AF65-F5344CB8AC3E}">
        <p14:creationId xmlns:p14="http://schemas.microsoft.com/office/powerpoint/2010/main" val="216415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4800" y="451358"/>
            <a:ext cx="6566848" cy="646331"/>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3600" b="0" i="0" u="none" strike="noStrike" kern="0" cap="none" spc="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Wat voor kerk is de Ichthuskerk</a:t>
            </a:r>
          </a:p>
        </p:txBody>
      </p:sp>
      <p:sp>
        <p:nvSpPr>
          <p:cNvPr id="3" name="Tekstvak 2"/>
          <p:cNvSpPr txBox="1"/>
          <p:nvPr/>
        </p:nvSpPr>
        <p:spPr>
          <a:xfrm>
            <a:off x="304800" y="1709947"/>
            <a:ext cx="6715472" cy="22467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1) De boodschap waar wij voor gaan</a:t>
            </a:r>
            <a:b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br>
            <a:endPar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2) Onze traditie en onze missie</a:t>
            </a:r>
            <a:b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br>
            <a:endPar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rPr>
              <a:t>3) Hoe zijn </a:t>
            </a:r>
            <a:r>
              <a:rPr kumimoji="0" lang="nl-NL" sz="2800" b="0" i="0" u="none" strike="noStrike" kern="0" cap="none" spc="0" normalizeH="0" baseline="0" noProof="0">
                <a:ln>
                  <a:noFill/>
                </a:ln>
                <a:solidFill>
                  <a:sysClr val="windowText" lastClr="000000"/>
                </a:solidFill>
                <a:effectLst/>
                <a:uLnTx/>
                <a:uFillTx/>
                <a:latin typeface="Calibri" panose="020F0502020204030204" pitchFamily="34" charset="0"/>
              </a:rPr>
              <a:t>wij georganiseerd</a:t>
            </a:r>
            <a:endParaRPr kumimoji="0" lang="nl-NL" sz="28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spTree>
    <p:extLst>
      <p:ext uri="{BB962C8B-B14F-4D97-AF65-F5344CB8AC3E}">
        <p14:creationId xmlns:p14="http://schemas.microsoft.com/office/powerpoint/2010/main" val="230281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9408" y="-51993"/>
            <a:ext cx="5399831"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De boodschap</a:t>
            </a:r>
            <a:r>
              <a:rPr kumimoji="0" lang="nl-NL" sz="2800" i="0" u="none" strike="noStrike" kern="0" normalizeH="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 waar wij voor gaan</a:t>
            </a:r>
            <a:endPar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endParaRPr>
          </a:p>
        </p:txBody>
      </p:sp>
      <p:sp>
        <p:nvSpPr>
          <p:cNvPr id="3" name="Tekstvak 2"/>
          <p:cNvSpPr txBox="1"/>
          <p:nvPr/>
        </p:nvSpPr>
        <p:spPr>
          <a:xfrm>
            <a:off x="304800" y="1515439"/>
            <a:ext cx="8443664" cy="1384995"/>
          </a:xfrm>
          <a:prstGeom prst="rect">
            <a:avLst/>
          </a:prstGeom>
          <a:noFill/>
        </p:spPr>
        <p:txBody>
          <a:bodyPr wrap="square" rtlCol="0">
            <a:spAutoFit/>
          </a:bodyPr>
          <a:lstStyle/>
          <a:p>
            <a:r>
              <a:rPr lang="nl-NL" sz="2800" dirty="0">
                <a:latin typeface="Calibri" panose="020F0502020204030204" pitchFamily="34" charset="0"/>
              </a:rPr>
              <a:t>De </a:t>
            </a:r>
            <a:r>
              <a:rPr lang="nl-NL" sz="2800" dirty="0" err="1">
                <a:latin typeface="Calibri" panose="020F0502020204030204" pitchFamily="34" charset="0"/>
              </a:rPr>
              <a:t>Ichtuskerk</a:t>
            </a:r>
            <a:r>
              <a:rPr lang="nl-NL" sz="2800" dirty="0">
                <a:latin typeface="Calibri" panose="020F0502020204030204" pitchFamily="34" charset="0"/>
              </a:rPr>
              <a:t> is een kerk……………………..</a:t>
            </a:r>
            <a:br>
              <a:rPr lang="nl-NL" sz="2800" dirty="0">
                <a:latin typeface="Calibri" panose="020F0502020204030204" pitchFamily="34" charset="0"/>
              </a:rPr>
            </a:br>
            <a:br>
              <a:rPr lang="nl-NL" sz="2800" dirty="0">
                <a:latin typeface="Calibri" panose="020F0502020204030204" pitchFamily="34" charset="0"/>
              </a:rPr>
            </a:br>
            <a:r>
              <a:rPr lang="nl-NL" sz="2800" dirty="0">
                <a:latin typeface="Calibri" panose="020F0502020204030204" pitchFamily="34" charset="0"/>
              </a:rPr>
              <a:t>(Maak dit zinnetje in een paar woorden af)</a:t>
            </a:r>
          </a:p>
        </p:txBody>
      </p:sp>
      <p:sp>
        <p:nvSpPr>
          <p:cNvPr id="14" name="Tekstvak 13"/>
          <p:cNvSpPr txBox="1"/>
          <p:nvPr/>
        </p:nvSpPr>
        <p:spPr>
          <a:xfrm>
            <a:off x="304800" y="3356992"/>
            <a:ext cx="8443664" cy="1815882"/>
          </a:xfrm>
          <a:prstGeom prst="rect">
            <a:avLst/>
          </a:prstGeom>
          <a:noFill/>
        </p:spPr>
        <p:txBody>
          <a:bodyPr wrap="square" rtlCol="0">
            <a:spAutoFit/>
          </a:bodyPr>
          <a:lstStyle/>
          <a:p>
            <a:r>
              <a:rPr lang="nl-NL" sz="2800" dirty="0">
                <a:latin typeface="Calibri" panose="020F0502020204030204" pitchFamily="34" charset="0"/>
              </a:rPr>
              <a:t>Vanavond twee kernwoorden:</a:t>
            </a:r>
          </a:p>
          <a:p>
            <a:pPr marL="514350" indent="-514350">
              <a:buAutoNum type="arabicParenR"/>
            </a:pPr>
            <a:r>
              <a:rPr lang="nl-NL" sz="2800" dirty="0">
                <a:latin typeface="Calibri" panose="020F0502020204030204" pitchFamily="34" charset="0"/>
              </a:rPr>
              <a:t>Genade </a:t>
            </a:r>
          </a:p>
          <a:p>
            <a:pPr marL="514350" indent="-514350">
              <a:buAutoNum type="arabicParenR"/>
            </a:pPr>
            <a:r>
              <a:rPr lang="nl-NL" sz="2800" dirty="0">
                <a:latin typeface="Calibri" panose="020F0502020204030204" pitchFamily="34" charset="0"/>
              </a:rPr>
              <a:t>Het Woord van God</a:t>
            </a:r>
            <a:br>
              <a:rPr lang="nl-NL" sz="2800" dirty="0">
                <a:latin typeface="Calibri" panose="020F0502020204030204" pitchFamily="34" charset="0"/>
              </a:rPr>
            </a:br>
            <a:endParaRPr lang="nl-NL" sz="2800" dirty="0">
              <a:latin typeface="Calibri" panose="020F0502020204030204" pitchFamily="34" charset="0"/>
            </a:endParaRPr>
          </a:p>
        </p:txBody>
      </p:sp>
    </p:spTree>
    <p:extLst>
      <p:ext uri="{BB962C8B-B14F-4D97-AF65-F5344CB8AC3E}">
        <p14:creationId xmlns:p14="http://schemas.microsoft.com/office/powerpoint/2010/main" val="59275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9408" y="-51993"/>
            <a:ext cx="5399831"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De boodschap</a:t>
            </a:r>
            <a:r>
              <a:rPr kumimoji="0" lang="nl-NL" sz="2800" i="0" u="none" strike="noStrike" kern="0" normalizeH="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 waar wij voor gaan</a:t>
            </a:r>
            <a:endPar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endParaRPr>
          </a:p>
        </p:txBody>
      </p:sp>
      <p:sp>
        <p:nvSpPr>
          <p:cNvPr id="3" name="Tekstvak 2"/>
          <p:cNvSpPr txBox="1"/>
          <p:nvPr/>
        </p:nvSpPr>
        <p:spPr>
          <a:xfrm>
            <a:off x="304800" y="577623"/>
            <a:ext cx="4967783" cy="523220"/>
          </a:xfrm>
          <a:prstGeom prst="rect">
            <a:avLst/>
          </a:prstGeom>
          <a:noFill/>
        </p:spPr>
        <p:txBody>
          <a:bodyPr wrap="square" rtlCol="0">
            <a:spAutoFit/>
          </a:bodyPr>
          <a:lstStyle/>
          <a:p>
            <a:r>
              <a:rPr lang="nl-NL" sz="2800" dirty="0">
                <a:latin typeface="Calibri" panose="020F0502020204030204" pitchFamily="34" charset="0"/>
              </a:rPr>
              <a:t>1) Wat is genade</a:t>
            </a:r>
          </a:p>
        </p:txBody>
      </p:sp>
      <p:sp>
        <p:nvSpPr>
          <p:cNvPr id="5" name="Tekstvak 4"/>
          <p:cNvSpPr txBox="1"/>
          <p:nvPr/>
        </p:nvSpPr>
        <p:spPr>
          <a:xfrm>
            <a:off x="395028" y="1700808"/>
            <a:ext cx="8424936" cy="2246769"/>
          </a:xfrm>
          <a:prstGeom prst="rect">
            <a:avLst/>
          </a:prstGeom>
          <a:noFill/>
        </p:spPr>
        <p:txBody>
          <a:bodyPr wrap="square" rtlCol="0">
            <a:spAutoFit/>
          </a:bodyPr>
          <a:lstStyle/>
          <a:p>
            <a:r>
              <a:rPr lang="nl-NL" sz="2800" dirty="0">
                <a:latin typeface="Calibri" panose="020F0502020204030204" pitchFamily="34" charset="0"/>
              </a:rPr>
              <a:t>Stel je staat straks aan de hemelpoort, en God vraagt je: waarom zou ik je binnen laten?</a:t>
            </a:r>
            <a:br>
              <a:rPr lang="nl-NL" sz="2800" dirty="0">
                <a:latin typeface="Calibri" panose="020F0502020204030204" pitchFamily="34" charset="0"/>
              </a:rPr>
            </a:br>
            <a:r>
              <a:rPr lang="nl-NL" sz="2800" dirty="0">
                <a:latin typeface="Calibri" panose="020F0502020204030204" pitchFamily="34" charset="0"/>
              </a:rPr>
              <a:t>Wat antwoordt je God dan?</a:t>
            </a:r>
          </a:p>
          <a:p>
            <a:endParaRPr lang="nl-NL" sz="2800" dirty="0">
              <a:latin typeface="Calibri" panose="020F0502020204030204" pitchFamily="34" charset="0"/>
            </a:endParaRPr>
          </a:p>
          <a:p>
            <a:r>
              <a:rPr lang="nl-NL" sz="2800" dirty="0">
                <a:latin typeface="Calibri" panose="020F0502020204030204" pitchFamily="34" charset="0"/>
              </a:rPr>
              <a:t>Twee typen antwoorden:</a:t>
            </a:r>
          </a:p>
        </p:txBody>
      </p:sp>
      <p:sp>
        <p:nvSpPr>
          <p:cNvPr id="7" name="Tekstvak 6"/>
          <p:cNvSpPr txBox="1"/>
          <p:nvPr/>
        </p:nvSpPr>
        <p:spPr>
          <a:xfrm>
            <a:off x="425932" y="4197186"/>
            <a:ext cx="4248472" cy="830997"/>
          </a:xfrm>
          <a:prstGeom prst="rect">
            <a:avLst/>
          </a:prstGeom>
          <a:noFill/>
        </p:spPr>
        <p:txBody>
          <a:bodyPr wrap="square" rtlCol="0">
            <a:spAutoFit/>
          </a:bodyPr>
          <a:lstStyle/>
          <a:p>
            <a:r>
              <a:rPr lang="nl-NL"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rPr>
              <a:t>Omdat Ik……</a:t>
            </a:r>
          </a:p>
        </p:txBody>
      </p:sp>
      <p:sp>
        <p:nvSpPr>
          <p:cNvPr id="13" name="Tekstvak 12"/>
          <p:cNvSpPr txBox="1"/>
          <p:nvPr/>
        </p:nvSpPr>
        <p:spPr>
          <a:xfrm>
            <a:off x="4607496" y="4197185"/>
            <a:ext cx="4248472" cy="830997"/>
          </a:xfrm>
          <a:prstGeom prst="rect">
            <a:avLst/>
          </a:prstGeom>
          <a:noFill/>
        </p:spPr>
        <p:txBody>
          <a:bodyPr wrap="square" rtlCol="0">
            <a:spAutoFit/>
          </a:bodyPr>
          <a:lstStyle/>
          <a:p>
            <a:r>
              <a:rPr lang="nl-NL"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rPr>
              <a:t>Omdat Jezus……</a:t>
            </a:r>
          </a:p>
        </p:txBody>
      </p:sp>
      <p:sp>
        <p:nvSpPr>
          <p:cNvPr id="10" name="Tekstvak 9"/>
          <p:cNvSpPr txBox="1"/>
          <p:nvPr/>
        </p:nvSpPr>
        <p:spPr>
          <a:xfrm>
            <a:off x="425932" y="5085184"/>
            <a:ext cx="3642012" cy="954107"/>
          </a:xfrm>
          <a:prstGeom prst="rect">
            <a:avLst/>
          </a:prstGeom>
          <a:noFill/>
        </p:spPr>
        <p:txBody>
          <a:bodyPr wrap="square" rtlCol="0">
            <a:spAutoFit/>
          </a:bodyPr>
          <a:lstStyle/>
          <a:p>
            <a:r>
              <a:rPr lang="nl-NL" sz="2800" dirty="0">
                <a:latin typeface="Calibri" panose="020F0502020204030204" pitchFamily="34" charset="0"/>
              </a:rPr>
              <a:t>Religie:</a:t>
            </a:r>
            <a:br>
              <a:rPr lang="nl-NL" sz="2800" dirty="0">
                <a:latin typeface="Calibri" panose="020F0502020204030204" pitchFamily="34" charset="0"/>
              </a:rPr>
            </a:br>
            <a:r>
              <a:rPr lang="nl-NL" sz="2800" dirty="0">
                <a:latin typeface="Calibri" panose="020F0502020204030204" pitchFamily="34" charset="0"/>
              </a:rPr>
              <a:t>Wat moet jij doen om..</a:t>
            </a:r>
          </a:p>
        </p:txBody>
      </p:sp>
      <p:sp>
        <p:nvSpPr>
          <p:cNvPr id="15" name="Tekstvak 14"/>
          <p:cNvSpPr txBox="1"/>
          <p:nvPr/>
        </p:nvSpPr>
        <p:spPr>
          <a:xfrm>
            <a:off x="4674404" y="5085184"/>
            <a:ext cx="4074060" cy="954107"/>
          </a:xfrm>
          <a:prstGeom prst="rect">
            <a:avLst/>
          </a:prstGeom>
          <a:noFill/>
        </p:spPr>
        <p:txBody>
          <a:bodyPr wrap="square" rtlCol="0">
            <a:spAutoFit/>
          </a:bodyPr>
          <a:lstStyle/>
          <a:p>
            <a:r>
              <a:rPr lang="nl-NL" sz="2800" dirty="0">
                <a:latin typeface="Calibri" panose="020F0502020204030204" pitchFamily="34" charset="0"/>
              </a:rPr>
              <a:t>Evangelie:</a:t>
            </a:r>
            <a:br>
              <a:rPr lang="nl-NL" sz="2800" dirty="0">
                <a:latin typeface="Calibri" panose="020F0502020204030204" pitchFamily="34" charset="0"/>
              </a:rPr>
            </a:br>
            <a:r>
              <a:rPr lang="nl-NL" sz="2800" dirty="0">
                <a:latin typeface="Calibri" panose="020F0502020204030204" pitchFamily="34" charset="0"/>
              </a:rPr>
              <a:t>Wat heeft Hij gedaan om..</a:t>
            </a:r>
          </a:p>
        </p:txBody>
      </p:sp>
    </p:spTree>
    <p:extLst>
      <p:ext uri="{BB962C8B-B14F-4D97-AF65-F5344CB8AC3E}">
        <p14:creationId xmlns:p14="http://schemas.microsoft.com/office/powerpoint/2010/main" val="19967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0"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9408" y="-51993"/>
            <a:ext cx="5399831"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De boodschap</a:t>
            </a:r>
            <a:r>
              <a:rPr kumimoji="0" lang="nl-NL" sz="2800" i="0" u="none" strike="noStrike" kern="0" normalizeH="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 waar wij voor gaan</a:t>
            </a:r>
            <a:endPar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endParaRPr>
          </a:p>
        </p:txBody>
      </p:sp>
      <p:sp>
        <p:nvSpPr>
          <p:cNvPr id="3" name="Tekstvak 2"/>
          <p:cNvSpPr txBox="1"/>
          <p:nvPr/>
        </p:nvSpPr>
        <p:spPr>
          <a:xfrm>
            <a:off x="304800" y="577623"/>
            <a:ext cx="4967783" cy="523220"/>
          </a:xfrm>
          <a:prstGeom prst="rect">
            <a:avLst/>
          </a:prstGeom>
          <a:noFill/>
        </p:spPr>
        <p:txBody>
          <a:bodyPr wrap="square" rtlCol="0">
            <a:spAutoFit/>
          </a:bodyPr>
          <a:lstStyle/>
          <a:p>
            <a:r>
              <a:rPr lang="nl-NL" sz="2800" dirty="0">
                <a:latin typeface="Calibri" panose="020F0502020204030204" pitchFamily="34" charset="0"/>
              </a:rPr>
              <a:t>1) Wat is genade</a:t>
            </a:r>
          </a:p>
        </p:txBody>
      </p:sp>
      <p:sp>
        <p:nvSpPr>
          <p:cNvPr id="14" name="Rectangle 4"/>
          <p:cNvSpPr>
            <a:spLocks noChangeArrowheads="1"/>
          </p:cNvSpPr>
          <p:nvPr/>
        </p:nvSpPr>
        <p:spPr bwMode="auto">
          <a:xfrm>
            <a:off x="304800" y="1491391"/>
            <a:ext cx="77724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folHlink"/>
              </a:buClr>
              <a:buSzPct val="90000"/>
              <a:buFont typeface="Wingdings" panose="05000000000000000000" pitchFamily="2" charset="2"/>
              <a:buNone/>
            </a:pPr>
            <a:r>
              <a:rPr lang="nl-NL" altLang="nl-NL" sz="3600" dirty="0" err="1">
                <a:latin typeface="Calibri" panose="020F0502020204030204" pitchFamily="34" charset="0"/>
              </a:rPr>
              <a:t>Efeze</a:t>
            </a:r>
            <a:r>
              <a:rPr lang="nl-NL" altLang="nl-NL" sz="3600" dirty="0">
                <a:latin typeface="Calibri" panose="020F0502020204030204" pitchFamily="34" charset="0"/>
              </a:rPr>
              <a:t> 2: 8-9</a:t>
            </a:r>
          </a:p>
          <a:p>
            <a:pPr eaLnBrk="1" hangingPunct="1">
              <a:spcBef>
                <a:spcPct val="20000"/>
              </a:spcBef>
              <a:buClr>
                <a:schemeClr val="folHlink"/>
              </a:buClr>
              <a:buSzPct val="90000"/>
              <a:buFont typeface="Wingdings" panose="05000000000000000000" pitchFamily="2" charset="2"/>
              <a:buNone/>
            </a:pPr>
            <a:r>
              <a:rPr lang="nl-NL" sz="2800" dirty="0">
                <a:latin typeface="Calibri" panose="020F0502020204030204" pitchFamily="34" charset="0"/>
              </a:rPr>
              <a:t>Door zijn genade bent u nu immers gered, dankzij</a:t>
            </a:r>
          </a:p>
          <a:p>
            <a:pPr eaLnBrk="1" hangingPunct="1">
              <a:spcBef>
                <a:spcPct val="20000"/>
              </a:spcBef>
              <a:buClr>
                <a:schemeClr val="folHlink"/>
              </a:buClr>
              <a:buSzPct val="90000"/>
              <a:buFont typeface="Wingdings" panose="05000000000000000000" pitchFamily="2" charset="2"/>
              <a:buNone/>
            </a:pPr>
            <a:r>
              <a:rPr lang="nl-NL" sz="2800" dirty="0">
                <a:latin typeface="Calibri" panose="020F0502020204030204" pitchFamily="34" charset="0"/>
              </a:rPr>
              <a:t>uw geloof. Maar dat dankt u niet aan uzelf; het is </a:t>
            </a:r>
          </a:p>
          <a:p>
            <a:pPr eaLnBrk="1" hangingPunct="1">
              <a:spcBef>
                <a:spcPct val="20000"/>
              </a:spcBef>
              <a:buClr>
                <a:schemeClr val="folHlink"/>
              </a:buClr>
              <a:buSzPct val="90000"/>
              <a:buFont typeface="Wingdings" panose="05000000000000000000" pitchFamily="2" charset="2"/>
              <a:buNone/>
            </a:pPr>
            <a:r>
              <a:rPr lang="nl-NL" sz="2800" dirty="0">
                <a:latin typeface="Calibri" panose="020F0502020204030204" pitchFamily="34" charset="0"/>
              </a:rPr>
              <a:t>een geschenk van God en geen gevolg van uw </a:t>
            </a:r>
          </a:p>
          <a:p>
            <a:pPr eaLnBrk="1" hangingPunct="1">
              <a:spcBef>
                <a:spcPct val="20000"/>
              </a:spcBef>
              <a:buClr>
                <a:schemeClr val="folHlink"/>
              </a:buClr>
              <a:buSzPct val="90000"/>
              <a:buFont typeface="Wingdings" panose="05000000000000000000" pitchFamily="2" charset="2"/>
              <a:buNone/>
            </a:pPr>
            <a:r>
              <a:rPr lang="nl-NL" sz="2800" dirty="0">
                <a:latin typeface="Calibri" panose="020F0502020204030204" pitchFamily="34" charset="0"/>
              </a:rPr>
              <a:t>daden, dus niemand kan zich erop laten voorstaan.</a:t>
            </a:r>
            <a:endParaRPr lang="nl-NL" altLang="nl-NL" sz="4400" dirty="0">
              <a:latin typeface="Calibri" panose="020F0502020204030204" pitchFamily="34" charset="0"/>
            </a:endParaRPr>
          </a:p>
        </p:txBody>
      </p:sp>
      <p:pic>
        <p:nvPicPr>
          <p:cNvPr id="16" name="Picture 6" descr="MCj03431430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08104" y="4293096"/>
            <a:ext cx="2831619" cy="2348880"/>
          </a:xfrm>
          <a:noFill/>
        </p:spPr>
      </p:pic>
      <p:sp>
        <p:nvSpPr>
          <p:cNvPr id="2" name="Tekstvak 1"/>
          <p:cNvSpPr txBox="1"/>
          <p:nvPr/>
        </p:nvSpPr>
        <p:spPr>
          <a:xfrm>
            <a:off x="304799" y="4581128"/>
            <a:ext cx="4967783" cy="1384995"/>
          </a:xfrm>
          <a:prstGeom prst="rect">
            <a:avLst/>
          </a:prstGeom>
          <a:noFill/>
        </p:spPr>
        <p:txBody>
          <a:bodyPr wrap="square" rtlCol="0">
            <a:spAutoFit/>
          </a:bodyPr>
          <a:lstStyle/>
          <a:p>
            <a:r>
              <a:rPr lang="nl-NL" sz="2800" dirty="0">
                <a:ln w="0"/>
                <a:solidFill>
                  <a:schemeClr val="accent1"/>
                </a:solidFill>
                <a:effectLst>
                  <a:outerShdw blurRad="38100" dist="25400" dir="5400000" algn="ctr" rotWithShape="0">
                    <a:srgbClr val="6E747A">
                      <a:alpha val="43000"/>
                    </a:srgbClr>
                  </a:outerShdw>
                </a:effectLst>
              </a:rPr>
              <a:t>Niet wat jij doet/moet doen, maar wat Hij gedaan heeft is de kern!</a:t>
            </a:r>
          </a:p>
        </p:txBody>
      </p:sp>
    </p:spTree>
    <p:extLst>
      <p:ext uri="{BB962C8B-B14F-4D97-AF65-F5344CB8AC3E}">
        <p14:creationId xmlns:p14="http://schemas.microsoft.com/office/powerpoint/2010/main" val="332170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Harmjan &amp; Lisan\Desktop\BB tijd\LOGOICHTHUSKERK.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956376" y="62359"/>
            <a:ext cx="1027855" cy="10353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SDw8PEBIQEA8PDw8NDw8PFA8PDw8PFBEWFhQRFBQYHCggGBolGxQUITEhJSkrLi4uFx8zODMsNygtLisBCgoKDg0OFRAQGiwcHBwsNywsLCwsLCwsLCwsLCwsLCwsLCwsLCwsLCwsLCwsLCwsLCwsLCwsLCwsLCwsLCwsLP/AABEIAMIBAwMBIgACEQEDEQH/xAAcAAACAwEBAQEAAAAAAAAAAAACAwABBAYFBwj/xABBEAADAAECAwQGBggCCwAAAAAAAQIDBBEFElEhMUFhBxNxkaGxBhRSgcHCFSIyQmJykvAkgiM0Q1Nkc6Kj0dLx/8QAGwEAAwEBAQEBAAAAAAAAAAAAAAECAwQFBgf/xAAqEQACAgIBAwIHAAMBAAAAAAAAAQIRAxIEEyFRBTEUIjIzQWFxI4GxFf/aAAwDAQACEQMRAD8A+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QnIaPVl8gWFGbkK5B7RWw7FQhwC5HtFORpiaMzgFwaeQpwPYVGVwC4NfIC4HsFGRwLqDY4F1IbBRkcEHuSCsdHhTA1SRINSbWZEUhTIUoNSTY6KmRsyUpGShNjSJMjJkkobMk2UkUpGKS5kYpJsYKkJSMUlqRWOgFISkNSGpE2OgZkYpCmA1BNlUApDUhqQlIWACgtQOUl8pNjoTygUjQ0KpDEZ2ihrQPIOwFpGa9biV8ry41S3ly7lNdm/atzTqk1jyOeylFuX0pS9vifKbrdtvtb/Wbfa232tsLFR9Ux3Nfsua/lafyD5Dj/R/X+mzz9rHNbfy1t+Y7jlCwozOAXBpciqQWFGepFUjRSFVI7FRmaLGNFDsDwkg5QSkNSbWZElDEiTIcohspIiQyZJMjUidi6KmRsyVKGShNjotSGkRBoVhREg0ikGhWFEmRikkhyhWOi1JZexaQrHRSGSiKQkhWMsjZChACwHI3YtSOwEOSKDzcv0l0s3UVl/WinNbRka3Xf2pbMKPpHpX/t4+9XPzQAehWLdNdU0fHqnbs6dh9Xnj2mfdqMP33K+Z8u123rMnK059ZezXamuZ7NfcCEez9Bb21iX2sOSfjNflPorR8v8Aorl5dbp23suapfgu3HS+ex9P50+5r7gYIXYqhzQFQFgIoXUmnkBeMdioychZocECwo51IZKLUhKTVsiiJByiJBpEWUkFKDSBQ2ETZVFzIxSXKDSFYURIvYJSEpCwoBIYkWpDSFYylI2USZGTIrApIJItIJBYEUhbELSCwK5SKBsoZMBY6ErGDqMf6l7d/JW23f3GyZQTkmx0fB/BexFH0Z+jnB4ZtR9/qn+UVfo4x+GfKvbONl7onU+eso7vJ6OPs6mv82JP5WjkOMcOen1GXA653jcrm25d+aJru3e37QKVhRjZU9nd2ezsLZ1NfQHU/u5NPX+bIvyjboVHNzqbXdeRey7X4jcXE8stV67N2NPb1mTZ7Ppue1f0G1a/3L9lv8ZJpPoRqayKcnJGN/tWqVtLop8WGyCjvlO6369pTg1YtPyzM9r5ZU7vvey23ZbgixmF4yGtwWFjo5RFlqQ1BrZFAoJBzASglsdAwh8SSYGzJNjClDJkGUNhCsC1ASgJIOUKx0CsYyYDlDFArHQEwHyhqAljDYdC9iKBnqw5xhsFC1AagdOINYxbDoSoCUjvVhTIth0KmPIYo8hsoYl5EuQ9TNyE5DXylVAtg1Mjg+T+kHFtr8n8WPFX/Ty/lPrlQfLvSbh21kP7Wmj4ZLLhLuTJdjjaXY/Yz7bocnNixX9rHFe+Uz4psfY/ou99DpH/AMPiX9MpfgaTdIiKtm4JIPlL5THc01FMBodUg7hsLUS4IG7IGwUcrMjJQqWHz+RtZFDOUJSArGTZLkFBzIxSBFD4J2K1KmRikJBzIth6gJDJQagZGMW49QJGqgliCWInYrUioNUByDJgLHQSQSLmBsSLYKKihiYycW46cJLkUomdIOUaFiDnCiXMrUz7kVGxYUF6lC3HoY+3oV29DdybF7C3Hoec5fQ+aelXFtm0tfax5V/TUv8AMfXHjPm/pg0+06O/4s8e9Q/wLxT+dETh8rPl59Y+g1OuH4H09ZH9OSkfKGfVfRpkT0HL9jPln38tfmOnN9Jz4/qOg5fMt+0fSQqpRzbG9CLFUmaa2FUx7CoyuH1IMbZQ9xanOw0PhT5HnTk8h02aujPuejONDZxIw48hpx5DNsaRpWnCWAHHmNEZyXItIBYhk4h8ZUPlohyKUTKsXkMmPI2xKGzjRLmWomLYio0ZsK82K9R5P3i3HqRNFrIvAqNNv3p+8fj4f0DdBoVjodNLyLWhCWjftE8iGoDJyjpy/wB7CZwNeAawshzLUBysbK3E48ftNET5MlzKURkYw9gse3Rjpa6E7kvsZ5lB+rfgjSpQWwbE2YXjfQ+f+mTC/qmmrpquX+rFb/KfSrOF9L2Pfhu/2NRhr3qp/MaYZfPEH3iz4ez6T6LG3p9RPTUKvfjn/wBT5vR9L9C36z10PpprX/dT/A9HO/8AG2ceL60dg4K9Wj2snD0zPXDn0PO6h2anlvGhVyereja8DNl076D6iDQ8twQ1vTsg+ohaHEKA5xklDZNHkJ0JMMdBFIyYfQl5A0GRQfODK8hs4/InqFaAzb3NWLKwMenNMaYTyIaxsdjysfGYVjwD5wkPIi1jY/HszRGNMzY4HTjM3MtY2a5iV3MKq6JMzLF5j4xebJ6hXTYKq+gyZvqWp/iZb9rE8g1jI6a73uBWt28H8BeRb+Iiofh2+4FIeprWvfTb3DFqaZ5ymuvyDnC/FhaDU9Gclf2x+Ouu/vR5kxt+8x0UurE5D0PUV+0qsvtMk5F5jZzrz+YtiOmN51/Ecp6Up34TqO/9WtPXb/z4X4nXRlXT39h4PpChVwvXdndh5/6amvwKxT+eP9Ikuz7H54o+i+hHJ/jNVH29NN7fyZEvznzq+87b0OZeXimy2/X0ueO3+bHX5T2c/wBqX8POh9aPufIA5fQYubqvuQXJ5ni7HaIcGbPjXsN9QvEzZNvITZUGeTWCd+8hvdryIKzY+XzC6D4xroZ5sbFmzkZUzTGJeZox4l5mXHlY+MxDZaRsjEh8YkZMeY0RmZDZokaoxLoPnEuhjnMxsah+RDkzRRRsjF5DVi8jJGofQ0483l8SHNlqAxYUHyJdSlZfrCOoPQrdeZfYC6AfkG49B3KvMrYWk34/INYX1XvH1A1CWwalCljftGLT0/72F1A1RfqV5BziQp6drr9xcR5snqBr+zVGnXRGmNKuiM+G9vE1Rq56ol5GYzUvwGtKvZ7NifU11YydZPX4MZGef7TJ6pg3NGX6kvM8j6W8Np8P1y7P9U1D8fDHTOivUJd3b8DBxnUqtPqI+3gyx1/ahr8SoZUpJ2NSm/wfl2zpfRrmc8V0u373rsfvw3/4OZfcvYj2foVm5OJaGu7/ABET/XvH5j6rN9uX8f8Aw82Paa/p+iYp+LZHnXX4mHLnfUwZcrntlbnzCyWe10LPYedf/TNm1qXijwdVr68N/keTl1Vt95su4njo6S+Ird9rIctz0QdLyOv0c/OoGRqDwFqjJqeKNbbPZ7v70jv+HkznlOMVbOxjUmnHqjkdHxTdJN/rbJ9h6OPWGE8Ml7mkHF90dJOpQ+NQc5GsHxrfMxeNmqOjnP5hzm8znlrRk67zMnCRoqOjjP5/IfGpZzc67zGzrvMzcJGio6eNUNnVI5uNcuo2deupm4MtUdCsyfiMnJ5/ic+teg1r0Q1IvWLOhWReQU3PhseDPEF1DWunqQ9h9JHvLJ5r7gpzvqmeEtcuoX15dSG2HQOhWq9hPrK8ZTOfXEF1C+vLqS7J+FPfTl+G33lrTJ9y9z2PBjW7GnFxFmcpSRMuNNex6+Ph3bvtv9+z94/6jXgqX+dNGPTcSb6fE9jTZ6a7vmc0+S4+5xZnlj7mT6hW37W3tqmIzaXsaqpe6a8Wexmmtt+U5/imdrvn5iXIblROCUsjqz825Y2e3Ts9w7hWTl1Onru5dRgrfptkkLik7Zsq6Zci91sxzfK1X2Wq9z3P0VfND+o8zKtMj/TPuObK130xX1vzZ5l5hNZD5SKPp5QPVvULr8jJktHn1fmKrM+poovyZOP6PQ38/iQ8z6w+q+BZerFqjgXqO9fI8/Je4Lt94B9Oo0fLOTZrwZ9tvb4dX5nq4tS9jwJZpnUNEyxplwyuJ7i1QydWeCtUwvrbM3gRsuUzoJ1gS1nmc8tawlrmS+OjRcxnRLWvqHOtZza1z6BLXvoS+MilzTplrn1DWvfU5dcQfQL9IvoQ+Ii1zUdUuIPqEuIvqcquJPoT9JPoT8Gi1zl5OsXEn1DXE31OSXE30L/Sb6EvhLwUuevJ164o+oS4q+px/wClH0+Jf6VfT4kvgrwWvUF5OyXFn1DXFmcX+ln0+Ja4u+nxIfp68Gi9Rj5O3ni76j8fGGcGuMPp8S1xt/Z+JnL02/wdEPU4r3Z9I0/GX1Oo4H9Jtmpybuevbuj4tj47S/d+J6Gl+kdfZXvPP5HpGy9jsWbi8mOsvdn6F4jx/EsKqaTe2+3mfPeMfSJ1zU2lKTb232SRxuT6TPlSW+/R93v3PI1/G6uanlW1Jp9r8SFwMubL1Mvd9l/pFYOFx+GnJvZni8Vrmy5LXdeS7Xsqm18zz6Nmauwx0z6nF2il4PmeZFbuS/J7HCeOOMmTs/Vy5PWV2tuW1s37D364h5nDLI0+zxTT9jXaav0lfjt7jDLxIydpGvH57hFxm7OrrXiq1pzFcQr+0A9dfUlcNGkvUo+GdM9YUcz9crqQr4REf+ivBiZCEO08kuSyyABEQhAAhZCABCyiCYFkKIIZZCEAZZNyEAZe5CEAAkQhAGgkEiEEUGh2m7yEMZ+zO/jfcibcgmyiHPE9vL+ROT8DJRCHXjPC5nuKff8AcSiENTzmUQhBkgkIQkZ//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sp>
        <p:nvSpPr>
          <p:cNvPr id="9" name="AutoShape 6" descr="data:image/jpeg;base64,/9j/4AAQSkZJRgABAQAAAQABAAD/2wCEAAkGBxQTEhUUExQVFRUXGBUUGBYYGBUaFBccGBQXFxcUFxgdHCggGBwlHBYUITEhJSkrLi4uFx8zODUtNygtLisBCgoKDg0OGxAQGy0kICQ0LCwsLCwsNCwsLCwsLCwsNCwsLCwsLCwsLCwsLCwsLCwsLywsLCwsLCwsLCwsLCwsLP/AABEIAKUBMQMBIgACEQEDEQH/xAAcAAABBQEBAQAAAAAAAAAAAAADAAIEBQYBBwj/xABGEAACAQIEAggCBgcGBgIDAAABAgMAEQQSITEFQQYTIlFhcYGRMqEHI7HB0fAUM0JSYpLhFVNygqLxFkODk7LSJGM0VFX/xAAbAQACAwEBAQAAAAAAAAAAAAABAgADBAUGB//EADQRAAICAQMBBAoABQUAAAAAAAABAhEDBCExEhMiQaEFMlFhcYGRsdHwFCMzUvEVQkNy4f/aAAwDAQACEQMRAD8A8Np8a3Nb9+GYN91QeV0+y1MHRKE6ozD1DCsUtbGC78ZR+KLo4rezTKDhyVbQLc6irOHo8V2YH5UdOFMDtXPyaqEnszUoUciwoy91Gw/HJ4BkzJJEP+XNGkiemYXHoRUhI7C1VvEoDWbFkfUGS2JGN4xgJlticI0RO8mFfb/pSXX2IrOTdFcJLrg+IwMf7rEhsPJ4KGa8bH/MKBxOMhazGXWu5pX3THlW5ccW6KYzDDNNh5FS1+sAzxekiXQ+9UtXXB8Zi8Oc2GmliJ1OR2UH/EBo3rVs3S4vpjMJhMVf4nMfUzn/AKsOUk+YNauqL4KtzIA22q2wHSTERbPmH7r9oel9R6VeiPg8/wD+3gnPcUxMA9OzL9tck6BFiDhcXhsUp2VW6uf1hksfa9JJRaqW4VaLDhnTuNrCZCn8Q1X8R860L4XD4lb2VwdiN/QjUVi5ejUsfZmiZD3MpF/EX3HjVn0ZQxNlGluVcvNCEN8dpoui29pbhcd0Mt2oJCp7jf2zDl5g1Bgx+JwpBdA6KTa4Dx3IAJt8IawAuMrW51vcSxEedQD3isTjOJRvIQjmGQcmBKHw0s2vhetGk1eWfdluvMry4ordbGp4H02icgZjE2vZbMyctj8a+zjxq245xtJEWJ7jrD9UyyABmUgjK6m1huRvbSxJAPnsuDVz9ZAR3yQkOoP8QABX1W/jUtOFYqEZ4G6xSP8AMRYggg+BOmu+1a5dldXT8itda8LNHwnh+IPWKslsjlHnsEAC5XRIBIpJJvqDbKykksbVaYlcKlxG/UzIbExku7Mde2ouXZr37zfnWb4X0wWNereLqGAIBUdkG3NTa3mCu+xqyhg/S3ilOQSA5nkBLRxxlWXLawvJe3aPdr2bIyyxyjzwFST4I+J4hLLkGKhkv2ctrRmxezGe4JRSL9g6GxuG2Gi6hYgZcTaQdkrIXPUx2FlKLdurbUjOdddwDlpuOxKYKMrFH1qSMWYAKXLHJd5LDtA3+IgAWA5iqhILmRopVQWuesMf6PGSLFYgxJ6wG3aYAdo7WKleRiZjsdK69VmyxsgKutjP5iO6kWI+I2A5ixqLhOGMkMT4uQKLC5+qaQMRsXIIQb6J70eHpBEmkJCy9lZBKwy7gaON/i0RRbkAt6DicHnjcOWUEDsMBmFwP1MbJaM5r2JuftJSAOeSOJCqqwBu6TWKZic2jMq5pCQDsGvbTbRIs8yxg2RgNCWbUWPZyupJ1FtQtqijElWth8ObSxsXzqeu7OoBB1UG9wCVAINhtQpG7KGSQuunaDZmQlRZnsoRRy1BuANdKZIFjMZw3DxMcRLiJdXtLGsjxopJVdApzDXe7c+W1RXg4ZmUrC86sTmbq8Q55drPbtb23PKrPDz5WVlgTOuc5ncNmFyc6MbjkfhPhVfJxGVPqjPGEkDOgjw88xAd7iO4OhsNDY7U6QA2EOG6xo1hnji0ClgyG+Q3C9Zra3lt3UWBYGRJl1OZVduqjdG+LUyRqCTY/v1ExGLxDLpLimaNiVQYQXYAFQzftLz3qW8pcsXYkOpIzKhYW7J0CXU5VPLlzpqARsUhBmRHsWt2hI0enWHOCsxNyI9N76jbk7IGjhHYzEgC6OJbCRQFWVVFgdDoD8NAxxBHbLqrxyByc9vgXOuZy6/s20A3HdRsHGGiiJjUguxJjLFCTIuuQHq3G4BbvFudSgEzFNImILuJXVFdiJGCrqqAhJVsAtlH6wLc7kVUYXEJEMTMpWKReysTSF1dtzGoI7SZ2CgowtYXNqnJGt53w5hdtFAMcYOrm7BGcXNipBDIpzXsdqhY+VWjiw4vC8jM8ihAY2DN2VCciWYWfsm0bAE6VCAuBzGIvOZI4WdiMwCthm1PYOW2Q3vrcE97a0fhkiylpMWUSQ5QhyyqTc266J7qbsSBpqBYaC1Tcc8sYTDXYw6K2aJz2SBYoxKnMLjsMCbuLMxy0SbhhxdosGFmivbJ1bWiZWKs6ZnzRDQra2VtbDc1G0uQpN8GK4txPFMVDICAxQODlLgt2Vkym19joBr43u3+xnxEjL1oKRqDK6j6pGI0jU5gZW8SeTd1XPG+BYqKURWjhkVXlbIvajRbqrtKRoWINlX3qTwLhMUueJR1pDPJL2rQIATeQtoLEDvOg77U8FasEu66MJ/ZS/3yf6f/AGrlar+zI+5P5aVXdixe0JzcGQ7Mw9jTRwVhqrj2Iq2WiLXl4el9XBV12vekzoy0mGXgVyYeZdiT63+2nLjJ1+JL/wCU/aNKtVoqih/qal/Vwwl8qf1A9M16s2ivg4pf4kt6/caKcVA2jC3mD91T8gO4BpjYCM7oPTT7KCzaCbuWOUf+sr+4ejOltJP4r8ECXhUMgsr28Lg/I1RYzoRLmzR9S/gwZD8ritWOFpyuPX8a4vCmHwSEe4+w1filp0/5eZr3SjfmhJdpXehfwf5Mg3DZox28JILaZoysl/Gw1rM8Tw4vY3U/uurI3sa9dWKdRowb2++uiaQ6SRBh5XH3itcHLmLhL4Sp/SRU6XKa+V/Y8PkiA3uPsqZguJsmWzA77jwr1TE8LwTEh8MEJ3KDIfdCpquxXQfBvqsjpfkcpHqSA3+qr5OVfzMcvpa8rFTj4SX2Mngem2IjIyOQBcgXuvd8B7J35ir7g3TFZpLTYWBv44wYZPPsnIf5KDP9GbbxSxv6sn3Pf3FP4N0Hnhe7KfMFSPkSfkKqnmwqLSfyf4Y0YSvg9FwMcLocudQRs1jb1Fr+1ecfSH0MmT/5EcbSR83jBZR5kbetei8OwxVLHurJdKmxEZ6zDySRMCO3GZL+RycvCsmllHtdl9C3Iu6eXYLiUsZGR2FthuB5Dl6VruA9PnVgs4up0zDcem59Sa4Om7qxGMw2Bxt9C7xRiU+PWIoYHxNLFYjg+JGiz4CXxvicP4636weldXJBTVSVmZSrdG44tHFLCHOQgjQtt5X3WsrDF1bAo74dyeze5hb/AAyrddfO+vKtf0f4KkuD6tcTDOpWwKlhy5q4DD1FeYcWwOL4bMy/WxLfstY9W49ey1Z9L1wuP+BsijKmbBcS0JYYmAlJLZ3XtK4AtltqoB5gWJ11BJNXGM4r+lLkgJTKAI+rYLmNj2GUG6IADcgG3eNL0PQ3psZ3/R8QFuRZXAsD/Cw29qLjIYxOU0UlgAVIjcX/AIWsrgfwm/hVympS6Zqn7uPoK00rTsvsbKqBFZRNfIgbMFhw7WKrYj4SbWDbnYAXtUVOtCq8gMpUOo0vi1BsLqNlT4b6BtRexpNgMRCc2UTalw63EgYi2ci/ab351AeNJusA0kdAGJsGdlzEdYrA5vit3ADbazximri7QG/B7EwTF0TIRkFxnjVrABG/W3ALeZyroRcnSoi4FowtiijLNJly9lz1mYZFspt2nFwF0KAG2pkYlVDFlC6ZJOtUrlsbKcwyHOQF+JxmIN1traRFYXVsmnWZtbxXzizG7fVNcHVr2IHaU3opAImFZToD2bKFd9St8xyMN5FIt+02lhuKmSJmUqZJAl1ZhEI0VGVks4cgAAsutx99gTAZzkIL3BY5ScwCEKL6l+1lFzr2dCdKsUw0rWJstsoBZXJylV+G5uy5m56C1u6moBQyTa9t269LCVTj3VmGUnsrEDoS66ipvD3AJQZj1bZwqzSSIFO4u8altm1Fj2ufO4/siNwrFpmGWxVWlRVublmWIpbluTa9VknAYQxW0uZbXuR8J+GULJnAOYHtKb3B7qamQbioQrKEuCshAZMl+2NMoftObsx3t5VE4StjAnVIHzEZShim0CHKnaySAaDutbWr48HeRMyPICSLqShGgKkEDQ2KnS3P3i8IwrxKVKkqhlkKqQqG4DC63EVyrAm+Xewo9ICr4hF1gVZIi7vKWVZDFDihlUAmMKMktrnUEAW7ybCwk5klmldGxEEP1WkeXEJYWAZci21L3tZtbnuWfPiUhKrsYI3fq+0Ezk9khVBkjF3UZ1dkFgfGlFgAI40YOrrGZJJM0zTql1IKlRbERWy3A1tyvoBRBkMz4WHrSeuinB+J5VKqASx7AK5SAxy2UAnzqgwvHsTD1ixzZMxWNEhkdmRn+DrHO4ADE21JA2vVj0jw3WRNjCcK0ZBR1jlMzSMuYxt1ZIKte17nQEk30AXAeCPNIwaRUTr4IusZQEjACGKFQTYtlYgLl3a51JsFFS5Htw3DcNwz4ppgiyS2j+smeMyH6vMCLbZzZgBe+g3NbroJxFcJhsRngkWCKSVhJaNXkC3JDRnKVKqF0udWsNrVzhuHbCYjGRYZ+s/UrHh+rkdM7qEDyOp7Ci3aOwDGw0ArC8S4pLnxBljzBchKplCiR4I7ghmBChwGvbtHbVbVb3Yx+gu7dsP/AMcQ/wBxP7J+Ndryz9P/AI5PlSq7+JZO8epLRFoa0Va8AzsBFoy0JaKtIEKtFWgrRVogCLRVoS0RaKAFWiChLRBTACWpjYZDuo9qcDTgaux5Zw9VtfB0JKKfKAnh6WsLjyP41xsMyjsyN661KBqLjZrCuros+fNNQlK179/uZsuOEVdV5EOTikiaXVvMfhao8+Ljl/Wwg+KsVb0IsR71W4ie7E1xJdK9b/pWmlFNwV+7b7UcKWuyqT6ZbfUPPwrDSWBklAH7Mqxzr7yKzj0YVXv0IjY3j6hm/geSA2/wt1qn0C1KV6uuAQ5iTWfU+j44oOam9vbTXmr8y7Bq5ZJqLivsH6P8F6iPKARpbUqfmN6wHHJsfBjGETyqjfsBxkYc7xt2W9Qa9TnI2zZfEG1V0krXK5s69zBWHrcVy9Loss/5sWt/l+Tbm1EIPoaPOsFj8zqMXg4A6spV0D4aRu1YkdWDG1tb3S2h1re8aGEsjO5iLi1nUup0uL5QSf5bUWDAROwzQILagqCoH+UG3ypnSfh0M+RHJUqQwOVWHdqCambBleRRcbf77Nwwyw6HKyp4DFMHeLDlXjZWMbxskkcbDYFQxKA/ukCq/h+KOMkeGaNYsXH3XySW3BB1Vvuqx4D0VWOfrFkRhmzWC5WB8rWtvzqzwnA8QmM64zrJFmJCuis6XFsqMwJVfIiqupYZO7Trx/UOl1x9qMfjOMthnMc11uGUZwWQg2BFxqvLTa3ga0WC4Q+PjcYWVYp9WMUn6plMYQyqRfMdha1hc3HaFW/S3guExiBJiImv2ZFZQbjwbQ6criqjhfQ14ogqzCQD4GF45MvIEXIuPA7Vqx6jFl5aTK5Y5Q43BpiJMKwTFxGBibhifq7Bly2c/AzWa9r6DyB2nBOFO5GYmQ2+O/PRWzbgk5fFWt+ydBi8XNi8Mjls80Qv1kEo62NhbUqj6bWPZI+6vQOjfSCI4WJYIhCjjsFdY9dTb9pTuSSNKuljcVfIqmmW0PBYojmZlU227PcNRcX79PE0zFthLAMrPvoA53Go8L2HnapmF4SrWaQ5ybG4P3jf7KsP0RLWyLbypLoeijwTYMg5VYa65lcb2PPxt8663AMPKCUYG9jyPIDwI+GrxcIg2RR6CgScMQ6qMp3uundy9KnUSjzXpH0JKlnZbpcNoRYkB2JBP6tyzIoYZSLb8qxuM7JkgeaJMrda5brA111k6sxLmBsWXPYBs2tzXsfGosRYJ1zICbBkyhjoAc2a/MnQD3rx/wCkPgfUIjl+sveLOYyjEsCbMSO3YA2IJtc99PafJEvEw2MlLy9lLDI6AXUuBlYHM9xnOYNqddABsBVjw3pPjMogjkbIMjLH9UFVh1Yz5ieYVhv+1XpPQqAQ4XDmSF2dmxbZFW7HNMAjMLi62UHXwr0LgkJdWfIyAv2VcZWUBUFrXsBcE+tO49MVLwFu3R8/cM6TzwLME68Syl1ziaIC+cZnY2NyLjKRbc2NqdP0oypPA+FLNK4kV+sVrMY41F2W4YDKxtfdzzAr6WXDnvb3NY76WxIvDpMhfMZIMpW+YWlVri2ugUn0qtdMpV+/YbdHzn+jSf3cf/cj/wDalW9/sT+EVytH8Pj/ALjP1+4mrRVoS0Va+fs9AFWirQloq0hAq0RaEtFWoQItEWhrRBRsAQGiChAU9aNgCCnCmA04UykAcx0qk4tiLA1bYhtKy/FXJNrV6z0BprfUzl+kcvTDYh5q6GpvVnuNOEZ7q9nsea3CIa1HA0yrWZw8JLAWrXQrlSuN6Yy1jWNcs6no3H3nN+BVcZxN2tUOOQ0PFlmcm32U1Ebu+YrfgxrHijH3GTNNzyNmi4BIbMbDz51XY6e8je1WPDlKQk86oXVySbD3rHpqnqMk/ZSNWe4YYR+ZedHDdmPdUjDPJ13xSWubqQctu8FkHyNC6OIVQk8zV0JK4PpPMpaqS5rY6Wjg1hX1Mz01KARB89iz3yrmYAIxY2uNhc0uFxR4OA4hpleIIoCooMlnkyqzqGuNwDpyqv6ecbXDmMst8wxAA/xRFL/6qyOK6VR/orGJDnMeGgcXYC6GV81x8QzWNvClx97Aotftlkl37PUsPxaE5D1oVZrGO9+0Csetv86DXmwqZw7DFRlgjQdXKwIUEAhkuwsLAAlkJHge+shjlQcOhmsOsSGFUXmCThGLC/cIj49rzq5+jnjd8IXJIOfts7kFnEaZmJ7r6eS3qnCnCHUmx5NPajf4bESXH1ToeZ3VvE+NXME2YHzt5+P57qoV6URDQMjte1hIpOxbxOwvVlwviSSrnB7LBWUm1jccjz1Fbk7VlHDosai8SxDRxs6qGKgm17XsOWmprOfSJ0zTh2FEvxPIypGBY6kFix/hsD6kV5xxr6WcNKEJhxC3eOVSJRssnajYbWIXUantHUU6XiyM3OHxOKnlX9IR4Y2VmzkohRh8EapmLG+hNx4cqqePdE5cTDlGKzdVM83WFGYgGO3VAKb3B1BB/Z2qZ0L+kzD8RbqOrljkMbNIGIMYIHbCsDcryGxPdWT6cfSwOsjiwbyRXY/pEjx6hb2VAjAkNYZthuBvcBZK3a2GUtqJ3Qro60sC4rERYd4XUNaUFrEfrFVbHLd+sJI1NgSTWJ43wcQPiDeOS8LKojjCxo5Kt1iZjmAAuuovW74fD/Z2BheabEu0pyQhMQ6pleMshRA4j1LcxuR3UCDh8OJOJlLNG0mAXBss2s0bZ3vM5zFbERqRZvaroZYpNSTe229V+SqUW2qdfIx+D4XGZOFrZXEjYhJF0zNaeVUMjDVjYC1+61A+laIR8QSGLMqLAFVFJABYOOyL2F9Bp3V6Jg+CLbhgjZGGFMUbMNc93GYrbbVr61hfpRcNxeGzXs8cZ2uPrFa2nL6yqOuVos6VTPSv+F8F/wDzU/7a0qP/AMSP/dj+Y/hSp+1n+sTs/eYBaItDWirXi2dkKtFWhLRVpSBVoi0NaKtLZB60QUHOBuQPM1Gm41h0+KeIf51v9tNGMpcKwNpclktPFZ6Xpjgl3nB/wq7fYKiy/SDg12aRvJD95FXLSZpf7H9BHkgvFGtFOFYWT6TIB8MUp88g+81Cm+lD93Depk+4LV+P0dnv1fNfkR5oe03mMksKzssl2JrJYr6QpX/5SD1Y0PAdJZZD8Kget/tr2vo1wxR6PE4mtjPJuuDYg101CTEHq83OsdxrjUwewdgPDT52rp5sqxR6mYMWJ5JUj07hMV2vVvxDEqqfEPcV4FLxKU/82T1dqjMxJuSSe86muHnydrlWR8LwOtix9njcfM9mWQam4t31WzdJ8Khs0uo3srH7BVRwm/6MdeVYSf4m8z9tdTU53jgnHxMGDCpyafgeuydPsIwEUZkJOl8lh8zegcR451bBFjaRiL7gAeZ/pXmXCl+tTUb1qeM8b6icfVh7Dvt91YYTnj00pY+b+5qyQjPNFS4o3HAekEjSrC8CpdcwIkLH17IqPwLphLPxF8MURY1D2sGz9m25vb5VU9DOODFYzNkyZYzpe/3VC6FMDxWUj/7f/KuF0uUpSyc8/M6CpRSRJ+mGazwAW+GTcA8176g/Rxw+OZJxKiuFMWUFRYHt6+J150/6W5LzQjuRvmwof0fcTighnaWRUuyWudTZTsNz6Vpkq0237uL/AMhtOLY0DCYkZR2Y5QtwNB1YWw7tvlWV6P4yb9Cj6tQ79bK3aRWtZEUfECANAPSq/ivTISLLFDGW6wyDMTyYmxAtfbv2qPwvFyiPqlsouWspudd7k6DXuqrDiyLG1W9+PsGnKPUbfC8bMTIJEhd1JKRRoXkb6po+3lNioDHnyBJ3vqeBcXEx6ye0IXsxxRsSSumYSNqp7V9E9xavNsNicotljJ52RbebNu58SfernA488x7fhXSxxdJMzSe+xafS9joJcHEiqAFlLXBYuT+jzBASdTd+rGteX8dwqKkEMTEmzFgxAuTksdB35hrfbwrW9IZxIoBA76zGOhvbytUmkgxs1P0ccdg4fDJmhzySEB3LaZAoIQLyHaN+8jwFedcZxgmxE0wFhJLJJbuzuWt86v8AAYGTEN1SGzMp1O23Ow9PWsxiYcjst75WK377G16rrxHdcGpl6XvPhcPhpVBOFYNE4NjkVQOqI/aOlhT8ZxESSvJ1mRZFKMnVyMMp3AOWxI1tcVQcMh0LEKQdACAf9qlGGPmtvIafaKRzS2G6G9y66McahwpzJiZkdXLBMgEb2Itm7JIBAsdtKqOlfGzjJjMRlJ7VrgEa2t7BaGuHiBuCR5oP/an9flOZHytvmVMrg94YE60OtNk6GU/6XJ++/wDMfxpUsq9zfn0pVYJRr36cL+zCT5sB9xp0HTQt/wAtR5sT91YinxnWsL9H4K9XzZfHPO9z0ROkx529L0bD9IWY2A+VZfhijuq8wG9c7LgxQuka02y6/TZD31V4ziEvMkDuvVwG7NUHFaz4EnKqGZUcaxzZd6zIk1vYetXPGPhqjrvaaKUNjFne4dsRf9lfQWoFKuitCSRRZyuqL0VyltAxPeSAPa330GiQtMJhLip3DoctUCSkbG1SuHOS4uTT6WD7Zbi5mnBm8ST6qsLxh7yVs1P1NYninxmutr/6ZztGu+yHXa5Xa4x0zdcNf/4reVYeU9o+Z+2trgf/AMYjv9KooOj0stzGC+p+FTkHnI1l9r10tftCBi0nrSIHCP1yedXHSZGMpYBsqgAtbsjwvtfwqZwjo11bB5GBI2VdvU1rOFwxZzIyqWGxIBI8r7VXmhLDopSl8aDGccmoSiVH0Z8NlEkkrIyoVyqWBGa99r7jxq+6OdGxhZpZ2kzu+bYWVQTfzJ8alT8bVedUPFOMlwVOikWIB7RB8tq83Htczb4TOrUYKvYZLpTxw4vE5ggKpdFAubgH4jUNcIW/WHKP3EA+Z/3q+gwubsxqFUbi6j3JOtPsiWydo/vEWt4AXIPnXUgqiorgzy3dkCPBZBqMg7gO2e4m+tvHajCTSyiw8OfnXTFflz8P9qJFH6VYhTsK+NT4jUaMedHRrc/cfjTXRBTjyqFPGedTZde70qNMhPP50kmMkCg4g8CyGNMzspUG9iu+o77Gxt4CsrNERe42VfuH3GtE+Hbvb8+dQZ8Ce1ruLG+vlS2GiPgG7I07/tqXmHjTVgygC21MZu8VS1uWqTo64HK/tUaVR3n2NOahO196iiRyYL0PtSpdWO/5D8aVPQvUyJT4t6ZTk3qxlceTS8LIq/wGGJPIVm+Enatdw5tq4erbjdHShwWqYXTU1UcRwi87n1q+B0qm4jXNwyfUO0YvjQsNKoKv+OLvVBXp9N6hz8/rCpUqVXlI428abSpVCCqXw74xUSrPg2Dd2uFNu/lWjSJvKqK8rSg7NXm+prK4jAO73sFH7zEKvpff0vWxjw/ZC1Z8P6M4c9uRTId+0Tl/l2PretvpXJHHhtmPQxcpujzxeFKdFcyt/wDWrFR/mNvmBVjgujZ0LWUeJzN/KOyPUmtjxSZVsigKo5AAAegqokx4vZbse4a0ml02Ps1kyfEbPnydbhAmQwAAINtuVXHEsasUIW+p0A5+1ZOTGlT2msf3FsW9TstDn4gzc8vl8Xv+Fqza7VRyTgse6i7931/BbpdPKEZdezZOaR2/hG+ure3L1pRYg2sLi/qx9tB6VXJmOliAOZ27zzq0w/D2AzsrZTzt8/61VmzzzKpvb2eH/vzLseGGL1V8wZVybKjC/gSxqRHwxVJ67OpIuBbX3bSrlWjyKqWG27X+Ww+VBndSLW9SNfIVSkiwo55Xew0sNBZVFvA5RQv0e/d4/nSrbqg3w2v3Hu8Rl196MIAu4Uetj7X0prJRSCD+mn4UWO4O358zVnKnK17+drD3qNmAFrW/PdUslA1cHQr89flXFUcr+WlSAndr5ilfQ6VLDRHkP8P23qLIfz/Spkm+1v8AagOR+TS2MokRloT+dSGXx/PdUfzpWxlECTTGsaNJQWQ1Wx0RZAO6o0igeFSpAajNQTI0DyjvpV23iPz60qawUVlOXem05N6vKFyX3CuVa3h3KslwutXw47VxNadKHBfA6VT8SarUNpVPxKuZgXeLGYrjhqmq74xATyqrw+Dkc5URmPcATXp8LSgc/Mn1AkQk2AJJ5DU1ZxcCe15njgXf6xu2fKNQXPtVzwvohiSO04gU72N39l+81eYbolhotWBlbvc6fyjT3vVEtbj6uiMrfu38+PuKsMqtoxow0F7RCbEt35erj87asR55afFwJ3N2yxjuGp+3761+PkCjKoCjuAAHsKrTLXf0mihKPXO2c3UaiUZdMSPhOCwpyzHvb8NqslYDQaCq+XGqu5oJndtQMq/vNoK3vLhwR8EjKsWXM/Fl1DOMwuas5uLgJZBc/KscJlXW+drE3Y2TTuG5qJicYz/E1x+6NF/PnXn/AEhn/ipLp4Xt/H+DraTB2MXfLLPF4kMxLvmP7qmy+Rbn6VCfFE6A5V/dUW9zuaiLITtz0qZBhweV/T/eq5SlP13f2+nBako+qh0EOnd+Te/yqThcPdgA1vFtF9zVnwnh0JBMsgFr9jUepcgX9KJN1SHNEAy7XLAgE7ZRuNqICbiMB1aAiUEnZbXuRzB2A31NCmxDnRjm8muD7HT1qFHPm0VR4m1gBfv1+dS4sMQ1ypIv+8Dp5Wvt4CpZKO4XEWa1tR46etTVKm5Jue+9wPSq3HZTqAR4X+6u4dmb4RdRyP51oWGi2dBluliOWuvzqNluCzdk8gdT9lRmmym7dnTQXBB8dOXfRDjSBrY92U3+VSw0MkQ3G57jfT+lILcDNyGhtr/WnIxtqASRcctPEChyy6WB8+evcBUslA5MvIgnxB8e6hm402t9/MVwNcjl8tPzel1oI18fzeg2MkJgDzNDyC3vvekXNjpfaglrDnz+78aWw0OfwFAkPj405n7vnQeqPPmQbgjnS2NQ0250xhypM5sQaC5vz2/P30A0MkXxqMy1INhz9KE4oBoF1XiPc0qdlHf9tKjZKKanLvTakYLDM7WUE+VaW0lbMsU29i24XWt4bGar+E8GYAFtPtrQwRhRYVwNXnjJ1E6cFSJK0KXChq6GpsuKVfiIH2+g3Nc5KV7DjE4VFuVzedTY0CiygAdwAAquHEgfhHqfwp7Y0AammlHI+SbFgXtVZj8YADrVfjuNaWXU1nsdiM36x7fwjc1v0Gn6Z9UijNbVIfj+KAtYdo9wqOyuRd2Ea/OoL8Ry6RKF/iPxVEMrE5ixv+fzavTS1mWUemHdXn+Puc2Onxp2935Fg2PRf1a5j++32gf7VHmxjPbMb86EAzHWjR4cb7+dZGldvd+0vvakDVSdqm4fCkjlfuJF/nvRcHgJJP1a38TovvU5IZIjYxm5uAxF76akEaA29algJPCuj7PuAq76gZz6fjVhj8DAnZUtm07Km4v3t+fSqJHIIKGx30JHzqRDMBobE73225Dv86hC3AlGU3X/AA2GbbwqNID+0GS2wAzKee96YuNKi+ftHvsQNOZAN/lQ8U8p1cbbEbW79NqFhoMCCNQAvcLgk+HI+ZouHnUCwJBPM2LDwvQsKxIu+UDlm5+F97eNBlsCCLH/AAnT0uNaFhSJsrlrG5y3sNb38x/SmxORvmCjkLj0A2qCkrEnYBf5R3b0SN2J7hzI+G3M91QNE13Qndrd1xrQmkLBiLECwP3C1CMgc2AA7r6H5czSja9hY6X211PP7PapZKHRi5LEkG3hvsBY/nSjhBvnvby3tva9BxELeBt3cvU0yRiABbYak+OtgfD8aDYaOvCQCQwtcDmDr6U1W0IJ7gPx/PfTOu0ynbU865ImW3iLi/8AQ0ApCYGxAPPmO6/40zKbXpryaAA8yfstv60utBFjp72oWMkMcgjuOtBkb8PlTnGl/G3yoRew9b/L/ahYaO6Lax3108/nQpW1Ntj9+4pGS/I00i4PfUJQwHlb8bUJ9L/nyrrmh5zyqEG5q7S6zyrtEhdYHovGNZGLnuGi/ia0GGgRBZFCjwFAElClxlhp865GSeTK+8zRGEY8Is89Q8TxhE2ux8Nvf8KqZZGbc6eOg9qjySRjftn/AE+1GGmXjuFskScVnlNk7I/h+9z/AEpyIF1dteYGpPmTUCXiBOg0HcKr5uIKOdz4fjWuOBvaKr4COSju2X78Stogt486rcVxMD4mue7c1Sz41m52HcPxqMDWjHpIrkolqf7SfiOKM2i9kfOoRJO5ptS8Pg3YXVSQOYBt71qUYwWxQ5OXIBUPj7Gjwx37vM0QIdLbnYDc1f8AD+BNILy6DkBYP6kcvelcgpFbhZLAqLEW5/CPE30FHw7RAguhYc8pIX0B1PuKHxjBtCQC6MDsF0K+JXX3uahxTX2oUQ2L8ajVAIUu3JTYBfTc+lUWJxrOe2ST8h5DlUJHA8T8h+P2edPkYnVtb+/pQCGiBY/bfQeFzTzl0387fduBUaORiQBbLv5eJ7zVjCqEMzE32AFrH12oNkSCYEgZbkc+1a6r/lOp/rUjGzDcNmJsSRff3ocOHVQC57RvZdNO7MKB1wBOYZu7uoWNQ4zltWtlGm2p8Ad71x2U2sCotbv/ADyppQyaqNtLAjT05ed6HJAQdwR7fbUslEpiGsEIt3bE+OvOhdpe8A00t1YB/aOg71Hf5n5CkjADQsP/AB9RUsNBsxAF9SddeQtp6nf2ouFxZXUAafbyvTEBY/Dmvrcb+fcKZiMt7K3uDbTx/pQCGOJLX0BFteWXXkfWgYe+YAGwP2USVMqKBu9yee2wFvM1EYkHuqWSiS2IBY92uwHpTcRKGI0tYW9qZhblvDc99qDM4vpt+eVAISS4t3EXvahtIAoF+Z+wUR5lNgTawA23qNOBy27+VCxqHF7ixPpQyL6eBPsK5Cd/L7xTBJre1AIkex12OnvTOs0511j40NgdxRANY02VhoQCL6j8KexuL92h+4/nuoDnS3rTog/rh+RSqPSpulAtmueY1X4rGFdhr30qVc/FFNmhlfLimbc0LPSpVtUUiuTdEXEzcqju5JuaVKtEUkjDNtvcbUjDwg70qVSXBIlnh8GuW+xHPy1omHlZgy3I0vddL+BFcpVQy1F90fw6ZFdVsSNSdTv32qLx3jDo3VoAumrc/TupUqi5C+DOmQkk8+86n3pMt9T8tKVKnFDSrlyEftAttqNCdTz+VOhOYgE73+QvXKVB8EQdXuNrDu/O9EVyNq7SpGMEwrXY3F9Cb7HQX3o8o7IJ1v37j150qVDxGXBJy9WLL+0Lk+H7vyoDSUqVQIPEL2Rrob6ctDUdls2UaWtr33AO3rSpUSE6MZUZgdTZPcEk/K1Q7muUqCIdZyQBUid+rC2tfU3tSpVGRDYcR/CATzFxQcSmU73vSpUPEPgAkXanM9lUfxN9i0qVQgxnNj4gjx96FGOVKlU8BgbtrTo9V8j9ov8AdSpUz4AgTd1CelSpogYO9KlSpxT/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endParaRPr>
          </a:p>
        </p:txBody>
      </p:sp>
      <p:cxnSp>
        <p:nvCxnSpPr>
          <p:cNvPr id="11" name="Rechte verbindingslijn 10"/>
          <p:cNvCxnSpPr/>
          <p:nvPr/>
        </p:nvCxnSpPr>
        <p:spPr bwMode="auto">
          <a:xfrm>
            <a:off x="35496" y="1196752"/>
            <a:ext cx="9144000" cy="0"/>
          </a:xfrm>
          <a:prstGeom prst="line">
            <a:avLst/>
          </a:prstGeom>
          <a:ln w="12700">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kstvak 6"/>
          <p:cNvSpPr txBox="1">
            <a:spLocks noChangeArrowheads="1"/>
          </p:cNvSpPr>
          <p:nvPr/>
        </p:nvSpPr>
        <p:spPr bwMode="auto">
          <a:xfrm>
            <a:off x="309408" y="-51993"/>
            <a:ext cx="5399831"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De boodschap</a:t>
            </a:r>
            <a:r>
              <a:rPr kumimoji="0" lang="nl-NL" sz="2800" i="0" u="none" strike="noStrike" kern="0" normalizeH="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rPr>
              <a:t> waar wij voor gaan</a:t>
            </a:r>
            <a:endParaRPr kumimoji="0" lang="nl-NL"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Calibri" pitchFamily="34" charset="0"/>
              <a:cs typeface="Calibri" pitchFamily="34" charset="0"/>
            </a:endParaRPr>
          </a:p>
        </p:txBody>
      </p:sp>
      <p:sp>
        <p:nvSpPr>
          <p:cNvPr id="3" name="Tekstvak 2"/>
          <p:cNvSpPr txBox="1"/>
          <p:nvPr/>
        </p:nvSpPr>
        <p:spPr>
          <a:xfrm>
            <a:off x="304800" y="577623"/>
            <a:ext cx="4967783" cy="523220"/>
          </a:xfrm>
          <a:prstGeom prst="rect">
            <a:avLst/>
          </a:prstGeom>
          <a:noFill/>
        </p:spPr>
        <p:txBody>
          <a:bodyPr wrap="square" rtlCol="0">
            <a:spAutoFit/>
          </a:bodyPr>
          <a:lstStyle/>
          <a:p>
            <a:r>
              <a:rPr lang="nl-NL" sz="2800" dirty="0">
                <a:latin typeface="Calibri" panose="020F0502020204030204" pitchFamily="34" charset="0"/>
              </a:rPr>
              <a:t>1) Wat is genade</a:t>
            </a:r>
          </a:p>
        </p:txBody>
      </p:sp>
      <p:sp>
        <p:nvSpPr>
          <p:cNvPr id="13" name="Rectangle 6"/>
          <p:cNvSpPr txBox="1">
            <a:spLocks noChangeArrowheads="1"/>
          </p:cNvSpPr>
          <p:nvPr/>
        </p:nvSpPr>
        <p:spPr bwMode="auto">
          <a:xfrm>
            <a:off x="304800" y="1635531"/>
            <a:ext cx="7772400" cy="6170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0"/>
              </a:spcBef>
              <a:spcAft>
                <a:spcPct val="0"/>
              </a:spcAft>
              <a:buFont typeface="Wingdings" pitchFamily="2" charset="2"/>
              <a:buChar char="KK"/>
              <a:defRPr sz="3200">
                <a:solidFill>
                  <a:schemeClr val="tx1"/>
                </a:solidFill>
                <a:latin typeface="+mn-lt"/>
                <a:ea typeface="+mn-ea"/>
                <a:cs typeface="+mn-cs"/>
              </a:defRPr>
            </a:lvl1pPr>
            <a:lvl2pPr marL="457200" indent="0" algn="l" rtl="0" eaLnBrk="1" fontAlgn="base" hangingPunct="1">
              <a:lnSpc>
                <a:spcPct val="95000"/>
              </a:lnSpc>
              <a:spcBef>
                <a:spcPct val="0"/>
              </a:spcBef>
              <a:spcAft>
                <a:spcPct val="0"/>
              </a:spcAft>
              <a:buFont typeface="Wingdings" pitchFamily="2" charset="2"/>
              <a:buNone/>
              <a:defRPr sz="3200">
                <a:solidFill>
                  <a:schemeClr val="tx1"/>
                </a:solidFill>
                <a:latin typeface="+mn-lt"/>
              </a:defRPr>
            </a:lvl2pPr>
            <a:lvl3pPr marL="1143000" indent="-228600" algn="l" rtl="0" eaLnBrk="1" fontAlgn="base" hangingPunct="1">
              <a:lnSpc>
                <a:spcPct val="95000"/>
              </a:lnSpc>
              <a:spcBef>
                <a:spcPct val="0"/>
              </a:spcBef>
              <a:spcAft>
                <a:spcPct val="0"/>
              </a:spcAft>
              <a:buChar char="DD"/>
              <a:defRPr sz="2400">
                <a:solidFill>
                  <a:schemeClr val="bg1"/>
                </a:solidFill>
                <a:latin typeface="Arial" charset="0"/>
              </a:defRPr>
            </a:lvl3pPr>
            <a:lvl4pPr marL="1600200" indent="-228600" algn="l" rtl="0" eaLnBrk="1" fontAlgn="base" hangingPunct="1">
              <a:lnSpc>
                <a:spcPct val="95000"/>
              </a:lnSpc>
              <a:spcBef>
                <a:spcPct val="0"/>
              </a:spcBef>
              <a:spcAft>
                <a:spcPct val="0"/>
              </a:spcAft>
              <a:buChar char="DD"/>
              <a:defRPr sz="2000">
                <a:solidFill>
                  <a:schemeClr val="bg1"/>
                </a:solidFill>
                <a:latin typeface="Arial" charset="0"/>
              </a:defRPr>
            </a:lvl4pPr>
            <a:lvl5pPr marL="2057400" indent="-228600" algn="l" rtl="0" eaLnBrk="1" fontAlgn="base" hangingPunct="1">
              <a:lnSpc>
                <a:spcPct val="95000"/>
              </a:lnSpc>
              <a:spcBef>
                <a:spcPct val="0"/>
              </a:spcBef>
              <a:spcAft>
                <a:spcPct val="0"/>
              </a:spcAft>
              <a:buChar char="DD"/>
              <a:defRPr sz="2000">
                <a:solidFill>
                  <a:schemeClr val="bg1"/>
                </a:solidFill>
                <a:latin typeface="Arial" charset="0"/>
              </a:defRPr>
            </a:lvl5pPr>
            <a:lvl6pPr marL="2514600" indent="-228600" algn="l" rtl="0" eaLnBrk="1" fontAlgn="base" hangingPunct="1">
              <a:lnSpc>
                <a:spcPct val="95000"/>
              </a:lnSpc>
              <a:spcBef>
                <a:spcPct val="0"/>
              </a:spcBef>
              <a:spcAft>
                <a:spcPct val="0"/>
              </a:spcAft>
              <a:buChar char="DD"/>
              <a:defRPr sz="2000">
                <a:solidFill>
                  <a:schemeClr val="bg1"/>
                </a:solidFill>
                <a:latin typeface="Arial" charset="0"/>
              </a:defRPr>
            </a:lvl6pPr>
            <a:lvl7pPr marL="2971800" indent="-228600" algn="l" rtl="0" eaLnBrk="1" fontAlgn="base" hangingPunct="1">
              <a:lnSpc>
                <a:spcPct val="95000"/>
              </a:lnSpc>
              <a:spcBef>
                <a:spcPct val="0"/>
              </a:spcBef>
              <a:spcAft>
                <a:spcPct val="0"/>
              </a:spcAft>
              <a:buChar char="DD"/>
              <a:defRPr sz="2000">
                <a:solidFill>
                  <a:schemeClr val="bg1"/>
                </a:solidFill>
                <a:latin typeface="Arial" charset="0"/>
              </a:defRPr>
            </a:lvl7pPr>
            <a:lvl8pPr marL="3429000" indent="-228600" algn="l" rtl="0" eaLnBrk="1" fontAlgn="base" hangingPunct="1">
              <a:lnSpc>
                <a:spcPct val="95000"/>
              </a:lnSpc>
              <a:spcBef>
                <a:spcPct val="0"/>
              </a:spcBef>
              <a:spcAft>
                <a:spcPct val="0"/>
              </a:spcAft>
              <a:buChar char="DD"/>
              <a:defRPr sz="2000">
                <a:solidFill>
                  <a:schemeClr val="bg1"/>
                </a:solidFill>
                <a:latin typeface="Arial" charset="0"/>
              </a:defRPr>
            </a:lvl8pPr>
            <a:lvl9pPr marL="3886200" indent="-228600" algn="l" rtl="0" eaLnBrk="1" fontAlgn="base" hangingPunct="1">
              <a:lnSpc>
                <a:spcPct val="95000"/>
              </a:lnSpc>
              <a:spcBef>
                <a:spcPct val="0"/>
              </a:spcBef>
              <a:spcAft>
                <a:spcPct val="0"/>
              </a:spcAft>
              <a:buChar char="DD"/>
              <a:defRPr sz="2000">
                <a:solidFill>
                  <a:schemeClr val="bg1"/>
                </a:solidFill>
                <a:latin typeface="Arial" charset="0"/>
              </a:defRPr>
            </a:lvl9pPr>
          </a:lstStyle>
          <a:p>
            <a:pPr>
              <a:buFont typeface="Wingdings" pitchFamily="2" charset="2"/>
              <a:buNone/>
            </a:pPr>
            <a:r>
              <a:rPr lang="nl-NL" altLang="nl-NL" kern="0" dirty="0">
                <a:latin typeface="Calibri" panose="020F0502020204030204" pitchFamily="34" charset="0"/>
              </a:rPr>
              <a:t>Genade want:</a:t>
            </a:r>
          </a:p>
        </p:txBody>
      </p:sp>
      <p:sp>
        <p:nvSpPr>
          <p:cNvPr id="15" name="Rectangle 5"/>
          <p:cNvSpPr>
            <a:spLocks noChangeArrowheads="1"/>
          </p:cNvSpPr>
          <p:nvPr/>
        </p:nvSpPr>
        <p:spPr bwMode="auto">
          <a:xfrm>
            <a:off x="304800" y="2544691"/>
            <a:ext cx="74088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folHlink"/>
              </a:buClr>
              <a:buSzPct val="90000"/>
              <a:buFont typeface="Wingdings" panose="05000000000000000000" pitchFamily="2" charset="2"/>
              <a:buNone/>
            </a:pPr>
            <a:r>
              <a:rPr lang="nl-NL" altLang="nl-NL" sz="3600" dirty="0">
                <a:latin typeface="Calibri" panose="020F0502020204030204" pitchFamily="34" charset="0"/>
              </a:rPr>
              <a:t>1) Onze totale verdorvenheid</a:t>
            </a:r>
          </a:p>
          <a:p>
            <a:pPr eaLnBrk="1" hangingPunct="1">
              <a:spcBef>
                <a:spcPct val="20000"/>
              </a:spcBef>
              <a:buClr>
                <a:schemeClr val="folHlink"/>
              </a:buClr>
              <a:buSzPct val="90000"/>
              <a:buFont typeface="Wingdings" panose="05000000000000000000" pitchFamily="2" charset="2"/>
              <a:buNone/>
            </a:pPr>
            <a:endParaRPr lang="nl-NL" altLang="nl-NL" sz="2800" dirty="0">
              <a:latin typeface="Calibri" panose="020F0502020204030204" pitchFamily="34" charset="0"/>
            </a:endParaRPr>
          </a:p>
        </p:txBody>
      </p:sp>
      <p:sp>
        <p:nvSpPr>
          <p:cNvPr id="17" name="Rectangle 8"/>
          <p:cNvSpPr>
            <a:spLocks noChangeArrowheads="1"/>
          </p:cNvSpPr>
          <p:nvPr/>
        </p:nvSpPr>
        <p:spPr bwMode="auto">
          <a:xfrm>
            <a:off x="343694" y="3501008"/>
            <a:ext cx="7694612"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nl-NL" sz="2000" b="1" dirty="0" err="1">
                <a:solidFill>
                  <a:srgbClr val="BD3E11"/>
                </a:solidFill>
                <a:latin typeface="Calibri" panose="020F0502020204030204" pitchFamily="34" charset="0"/>
              </a:rPr>
              <a:t>Efese</a:t>
            </a:r>
            <a:r>
              <a:rPr lang="nl-NL" altLang="nl-NL" sz="2000" b="1" dirty="0">
                <a:solidFill>
                  <a:srgbClr val="BD3E11"/>
                </a:solidFill>
                <a:latin typeface="Calibri" panose="020F0502020204030204" pitchFamily="34" charset="0"/>
              </a:rPr>
              <a:t> 2</a:t>
            </a:r>
            <a:br>
              <a:rPr lang="nl-NL" altLang="nl-NL" sz="2000" dirty="0">
                <a:solidFill>
                  <a:srgbClr val="BD3E11"/>
                </a:solidFill>
                <a:latin typeface="Calibri" panose="020F0502020204030204" pitchFamily="34" charset="0"/>
              </a:rPr>
            </a:br>
            <a:r>
              <a:rPr lang="nl-NL" altLang="nl-NL" sz="2000" dirty="0">
                <a:solidFill>
                  <a:srgbClr val="BD3E11"/>
                </a:solidFill>
                <a:latin typeface="Calibri" panose="020F0502020204030204" pitchFamily="34" charset="0"/>
              </a:rPr>
              <a:t>1</a:t>
            </a:r>
            <a:r>
              <a:rPr lang="nl-NL" altLang="nl-NL" sz="2800" dirty="0">
                <a:solidFill>
                  <a:srgbClr val="000000"/>
                </a:solidFill>
                <a:latin typeface="Calibri" panose="020F0502020204030204" pitchFamily="34" charset="0"/>
              </a:rPr>
              <a:t> U was dood door de misstappen en zonden </a:t>
            </a:r>
          </a:p>
          <a:p>
            <a:pPr eaLnBrk="1" hangingPunct="1"/>
            <a:r>
              <a:rPr lang="nl-NL" altLang="nl-NL" dirty="0">
                <a:solidFill>
                  <a:srgbClr val="BD3E11"/>
                </a:solidFill>
                <a:latin typeface="Calibri" panose="020F0502020204030204" pitchFamily="34" charset="0"/>
              </a:rPr>
              <a:t>2</a:t>
            </a:r>
            <a:r>
              <a:rPr lang="nl-NL" altLang="nl-NL" sz="2800" dirty="0">
                <a:solidFill>
                  <a:srgbClr val="000000"/>
                </a:solidFill>
                <a:latin typeface="Calibri" panose="020F0502020204030204" pitchFamily="34" charset="0"/>
              </a:rPr>
              <a:t> waarmee u de weg ging van de god van deze</a:t>
            </a:r>
          </a:p>
          <a:p>
            <a:pPr eaLnBrk="1" hangingPunct="1"/>
            <a:r>
              <a:rPr lang="nl-NL" altLang="nl-NL" sz="2800" dirty="0">
                <a:solidFill>
                  <a:srgbClr val="000000"/>
                </a:solidFill>
                <a:latin typeface="Calibri" panose="020F0502020204030204" pitchFamily="34" charset="0"/>
              </a:rPr>
              <a:t>wereld, …. </a:t>
            </a:r>
            <a:r>
              <a:rPr lang="nl-NL" altLang="nl-NL" dirty="0">
                <a:solidFill>
                  <a:srgbClr val="BD3E11"/>
                </a:solidFill>
                <a:latin typeface="Calibri" panose="020F0502020204030204" pitchFamily="34" charset="0"/>
              </a:rPr>
              <a:t>3</a:t>
            </a:r>
            <a:r>
              <a:rPr lang="nl-NL" altLang="nl-NL" dirty="0">
                <a:solidFill>
                  <a:srgbClr val="000000"/>
                </a:solidFill>
                <a:latin typeface="Calibri" panose="020F0502020204030204" pitchFamily="34" charset="0"/>
              </a:rPr>
              <a:t> </a:t>
            </a:r>
            <a:r>
              <a:rPr lang="nl-NL" altLang="nl-NL" sz="2800" dirty="0">
                <a:solidFill>
                  <a:srgbClr val="000000"/>
                </a:solidFill>
                <a:latin typeface="Calibri" panose="020F0502020204030204" pitchFamily="34" charset="0"/>
              </a:rPr>
              <a:t>Net als zij lieten ook wij allen ons eens beheersen door onze wereldse begeerten, wij volgden alle zelfzuchtige</a:t>
            </a:r>
          </a:p>
          <a:p>
            <a:pPr eaLnBrk="1" hangingPunct="1"/>
            <a:r>
              <a:rPr lang="nl-NL" altLang="nl-NL" sz="2800" dirty="0">
                <a:solidFill>
                  <a:srgbClr val="000000"/>
                </a:solidFill>
                <a:latin typeface="Calibri" panose="020F0502020204030204" pitchFamily="34" charset="0"/>
              </a:rPr>
              <a:t>verlangens en gedachten die in ons opkwamen</a:t>
            </a:r>
          </a:p>
        </p:txBody>
      </p:sp>
    </p:spTree>
    <p:extLst>
      <p:ext uri="{BB962C8B-B14F-4D97-AF65-F5344CB8AC3E}">
        <p14:creationId xmlns:p14="http://schemas.microsoft.com/office/powerpoint/2010/main" val="117878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strips(down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huisstijl layout voorstel - versie grij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Trebuchet MS"/>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Trebuchet MS"/>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1109</TotalTime>
  <Words>812</Words>
  <Application>Microsoft Office PowerPoint</Application>
  <PresentationFormat>Diavoorstelling (4:3)</PresentationFormat>
  <Paragraphs>192</Paragraphs>
  <Slides>31</Slides>
  <Notes>1</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31</vt:i4>
      </vt:variant>
    </vt:vector>
  </HeadingPairs>
  <TitlesOfParts>
    <vt:vector size="38" baseType="lpstr">
      <vt:lpstr>Arial</vt:lpstr>
      <vt:lpstr>Calibri</vt:lpstr>
      <vt:lpstr>Trebuchet MS</vt:lpstr>
      <vt:lpstr>Verdana</vt:lpstr>
      <vt:lpstr>Wingdings</vt:lpstr>
      <vt:lpstr>Kantoorthema</vt:lpstr>
      <vt:lpstr>4_huisstijl layout voorstel - versie grijs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Eredienst</dc:title>
  <dc:subject>Eredienst</dc:subject>
  <dc:creator>Kwibo</dc:creator>
  <cp:keywords>office 2007 openxml php</cp:keywords>
  <dc:description>Gegenereerd door Kwibo (liturgiegenerator 3).</dc:description>
  <cp:lastModifiedBy>jasper klapwijk</cp:lastModifiedBy>
  <cp:revision>84</cp:revision>
  <dcterms:created xsi:type="dcterms:W3CDTF">2015-12-30T18:59:03Z</dcterms:created>
  <dcterms:modified xsi:type="dcterms:W3CDTF">2016-03-17T14:54:41Z</dcterms:modified>
  <cp:category>Liturgiegeneratie</cp:category>
</cp:coreProperties>
</file>